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7" r:id="rId3"/>
    <p:sldMasterId id="2147483725" r:id="rId4"/>
  </p:sldMasterIdLst>
  <p:notesMasterIdLst>
    <p:notesMasterId r:id="rId32"/>
  </p:notesMasterIdLst>
  <p:handoutMasterIdLst>
    <p:handoutMasterId r:id="rId33"/>
  </p:handoutMasterIdLst>
  <p:sldIdLst>
    <p:sldId id="256" r:id="rId5"/>
    <p:sldId id="263" r:id="rId6"/>
    <p:sldId id="265" r:id="rId7"/>
    <p:sldId id="267" r:id="rId8"/>
    <p:sldId id="270" r:id="rId9"/>
    <p:sldId id="271" r:id="rId10"/>
    <p:sldId id="272" r:id="rId11"/>
    <p:sldId id="273" r:id="rId12"/>
    <p:sldId id="261" r:id="rId13"/>
    <p:sldId id="288" r:id="rId14"/>
    <p:sldId id="289" r:id="rId15"/>
    <p:sldId id="259" r:id="rId16"/>
    <p:sldId id="290" r:id="rId17"/>
    <p:sldId id="291" r:id="rId18"/>
    <p:sldId id="275" r:id="rId19"/>
    <p:sldId id="262" r:id="rId20"/>
    <p:sldId id="280" r:id="rId21"/>
    <p:sldId id="281" r:id="rId22"/>
    <p:sldId id="284" r:id="rId23"/>
    <p:sldId id="282" r:id="rId24"/>
    <p:sldId id="285" r:id="rId25"/>
    <p:sldId id="283" r:id="rId26"/>
    <p:sldId id="292" r:id="rId27"/>
    <p:sldId id="286" r:id="rId28"/>
    <p:sldId id="287" r:id="rId29"/>
    <p:sldId id="268" r:id="rId30"/>
    <p:sldId id="269"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a Sloma" initials="G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7897" autoAdjust="0"/>
  </p:normalViewPr>
  <p:slideViewPr>
    <p:cSldViewPr snapToGrid="0">
      <p:cViewPr varScale="1">
        <p:scale>
          <a:sx n="110" d="100"/>
          <a:sy n="110" d="100"/>
        </p:scale>
        <p:origin x="946"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9T14:32:56.955" idx="1">
    <p:pos x="7680" y="0"/>
    <p:text/>
  </p:cm>
</p:cmLst>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EAE8D-1E09-4571-BA2F-BB5E5570B0A0}" type="doc">
      <dgm:prSet loTypeId="urn:microsoft.com/office/officeart/2008/layout/PictureAccentList" loCatId="picture" qsTypeId="urn:microsoft.com/office/officeart/2005/8/quickstyle/simple1" qsCatId="simple" csTypeId="urn:microsoft.com/office/officeart/2005/8/colors/accent2_2" csCatId="accent2" phldr="1"/>
      <dgm:spPr/>
      <dgm:t>
        <a:bodyPr/>
        <a:lstStyle/>
        <a:p>
          <a:endParaRPr lang="da-DK"/>
        </a:p>
      </dgm:t>
    </dgm:pt>
    <dgm:pt modelId="{41264D83-7947-40C7-A383-D8F22BBB6412}">
      <dgm:prSet phldrT="[Tekst]"/>
      <dgm:spPr>
        <a:solidFill>
          <a:schemeClr val="accent1"/>
        </a:solidFill>
      </dgm:spPr>
      <dgm:t>
        <a:bodyPr/>
        <a:lstStyle/>
        <a:p>
          <a:r>
            <a:rPr lang="da-DK" dirty="0" err="1"/>
            <a:t>Egenmestring</a:t>
          </a:r>
          <a:endParaRPr lang="da-DK" dirty="0"/>
        </a:p>
      </dgm:t>
    </dgm:pt>
    <dgm:pt modelId="{8C6C772C-7C22-4DD3-854D-6EDF28AF5A3D}" type="parTrans" cxnId="{76C0CC73-8B2A-4172-B7CC-FDB743045570}">
      <dgm:prSet/>
      <dgm:spPr/>
      <dgm:t>
        <a:bodyPr/>
        <a:lstStyle/>
        <a:p>
          <a:endParaRPr lang="da-DK"/>
        </a:p>
      </dgm:t>
    </dgm:pt>
    <dgm:pt modelId="{A01C1977-AB46-477F-8E38-CE7469E4D9A0}" type="sibTrans" cxnId="{76C0CC73-8B2A-4172-B7CC-FDB743045570}">
      <dgm:prSet/>
      <dgm:spPr/>
      <dgm:t>
        <a:bodyPr/>
        <a:lstStyle/>
        <a:p>
          <a:endParaRPr lang="da-DK"/>
        </a:p>
      </dgm:t>
    </dgm:pt>
    <dgm:pt modelId="{E1699A78-70A1-4D22-9B89-9E1C828E1038}">
      <dgm:prSet phldrT="[Tekst]"/>
      <dgm:spPr/>
      <dgm:t>
        <a:bodyPr/>
        <a:lstStyle/>
        <a:p>
          <a:r>
            <a:rPr lang="da-DK" dirty="0"/>
            <a:t>Den gode alderdom</a:t>
          </a:r>
        </a:p>
      </dgm:t>
    </dgm:pt>
    <dgm:pt modelId="{5B735FC6-6E4C-49EB-985B-2B9E9D5DD371}" type="parTrans" cxnId="{4F9EBEA8-2D40-45DA-B0F3-D11EB5C8B3A2}">
      <dgm:prSet/>
      <dgm:spPr/>
      <dgm:t>
        <a:bodyPr/>
        <a:lstStyle/>
        <a:p>
          <a:endParaRPr lang="da-DK"/>
        </a:p>
      </dgm:t>
    </dgm:pt>
    <dgm:pt modelId="{30F74881-BE88-4784-8251-15743F13316F}" type="sibTrans" cxnId="{4F9EBEA8-2D40-45DA-B0F3-D11EB5C8B3A2}">
      <dgm:prSet/>
      <dgm:spPr/>
      <dgm:t>
        <a:bodyPr/>
        <a:lstStyle/>
        <a:p>
          <a:endParaRPr lang="da-DK"/>
        </a:p>
      </dgm:t>
    </dgm:pt>
    <dgm:pt modelId="{FC396F76-A748-4FAF-90C7-4CFC604EF102}">
      <dgm:prSet phldrT="[Tekst]"/>
      <dgm:spPr/>
      <dgm:t>
        <a:bodyPr/>
        <a:lstStyle/>
        <a:p>
          <a:r>
            <a:rPr lang="da-DK" dirty="0"/>
            <a:t>Socialpsykiatri</a:t>
          </a:r>
        </a:p>
      </dgm:t>
    </dgm:pt>
    <dgm:pt modelId="{7FD4ECC7-F2A2-4B1A-A580-FEC4A958A8C7}" type="parTrans" cxnId="{83AA3858-197D-4A0E-9091-0AFF613E813C}">
      <dgm:prSet/>
      <dgm:spPr/>
      <dgm:t>
        <a:bodyPr/>
        <a:lstStyle/>
        <a:p>
          <a:endParaRPr lang="da-DK"/>
        </a:p>
      </dgm:t>
    </dgm:pt>
    <dgm:pt modelId="{0F19BDE6-D8BA-4EB7-A8E6-F6B3A6C0AE59}" type="sibTrans" cxnId="{83AA3858-197D-4A0E-9091-0AFF613E813C}">
      <dgm:prSet/>
      <dgm:spPr/>
      <dgm:t>
        <a:bodyPr/>
        <a:lstStyle/>
        <a:p>
          <a:endParaRPr lang="da-DK"/>
        </a:p>
      </dgm:t>
    </dgm:pt>
    <dgm:pt modelId="{7EC3FE49-DCAB-4730-A4F8-C7012AB0AEF2}">
      <dgm:prSet phldrT="[Tekst]"/>
      <dgm:spPr/>
      <dgm:t>
        <a:bodyPr/>
        <a:lstStyle/>
        <a:p>
          <a:r>
            <a:rPr lang="da-DK" dirty="0"/>
            <a:t>Bedre og billigere pladser</a:t>
          </a:r>
        </a:p>
      </dgm:t>
    </dgm:pt>
    <dgm:pt modelId="{484F30D0-AB7F-4CF5-A1EE-947FE1296D5F}" type="parTrans" cxnId="{B75E2607-FD9D-406D-84A0-B7555AB03217}">
      <dgm:prSet/>
      <dgm:spPr/>
      <dgm:t>
        <a:bodyPr/>
        <a:lstStyle/>
        <a:p>
          <a:endParaRPr lang="da-DK"/>
        </a:p>
      </dgm:t>
    </dgm:pt>
    <dgm:pt modelId="{7526B310-AB4F-4A8A-9F8C-24B2FD741B65}" type="sibTrans" cxnId="{B75E2607-FD9D-406D-84A0-B7555AB03217}">
      <dgm:prSet/>
      <dgm:spPr/>
      <dgm:t>
        <a:bodyPr/>
        <a:lstStyle/>
        <a:p>
          <a:endParaRPr lang="da-DK"/>
        </a:p>
      </dgm:t>
    </dgm:pt>
    <dgm:pt modelId="{D4B4397F-1894-44C7-8E73-2BADD015D082}" type="pres">
      <dgm:prSet presAssocID="{1D5EAE8D-1E09-4571-BA2F-BB5E5570B0A0}" presName="layout" presStyleCnt="0">
        <dgm:presLayoutVars>
          <dgm:chMax/>
          <dgm:chPref/>
          <dgm:dir/>
          <dgm:animOne val="branch"/>
          <dgm:animLvl val="lvl"/>
          <dgm:resizeHandles/>
        </dgm:presLayoutVars>
      </dgm:prSet>
      <dgm:spPr/>
    </dgm:pt>
    <dgm:pt modelId="{DE0EE292-EA31-40D6-8FC3-15A2EC296A08}" type="pres">
      <dgm:prSet presAssocID="{41264D83-7947-40C7-A383-D8F22BBB6412}" presName="root" presStyleCnt="0">
        <dgm:presLayoutVars>
          <dgm:chMax/>
          <dgm:chPref val="4"/>
        </dgm:presLayoutVars>
      </dgm:prSet>
      <dgm:spPr/>
    </dgm:pt>
    <dgm:pt modelId="{9E5AC2E2-757F-4D76-9E22-B37BB1C10268}" type="pres">
      <dgm:prSet presAssocID="{41264D83-7947-40C7-A383-D8F22BBB6412}" presName="rootComposite" presStyleCnt="0">
        <dgm:presLayoutVars/>
      </dgm:prSet>
      <dgm:spPr/>
    </dgm:pt>
    <dgm:pt modelId="{8A470ADD-C2CC-4080-B69B-C6204B4EA050}" type="pres">
      <dgm:prSet presAssocID="{41264D83-7947-40C7-A383-D8F22BBB6412}" presName="rootText" presStyleLbl="node0" presStyleIdx="0" presStyleCnt="1">
        <dgm:presLayoutVars>
          <dgm:chMax/>
          <dgm:chPref val="4"/>
        </dgm:presLayoutVars>
      </dgm:prSet>
      <dgm:spPr/>
    </dgm:pt>
    <dgm:pt modelId="{ABAB53CD-D254-415A-B679-E210E78DBC98}" type="pres">
      <dgm:prSet presAssocID="{41264D83-7947-40C7-A383-D8F22BBB6412}" presName="childShape" presStyleCnt="0">
        <dgm:presLayoutVars>
          <dgm:chMax val="0"/>
          <dgm:chPref val="0"/>
        </dgm:presLayoutVars>
      </dgm:prSet>
      <dgm:spPr/>
    </dgm:pt>
    <dgm:pt modelId="{B8EDB875-9399-4314-8F53-E1C9B7C99450}" type="pres">
      <dgm:prSet presAssocID="{E1699A78-70A1-4D22-9B89-9E1C828E1038}" presName="childComposite" presStyleCnt="0">
        <dgm:presLayoutVars>
          <dgm:chMax val="0"/>
          <dgm:chPref val="0"/>
        </dgm:presLayoutVars>
      </dgm:prSet>
      <dgm:spPr/>
    </dgm:pt>
    <dgm:pt modelId="{336362D5-E5C2-4A82-AB4F-486DEC7D0D2F}" type="pres">
      <dgm:prSet presAssocID="{E1699A78-70A1-4D22-9B89-9E1C828E1038}"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d med sukkerrør"/>
        </a:ext>
      </dgm:extLst>
    </dgm:pt>
    <dgm:pt modelId="{9D844E98-7645-4863-B316-C828E9FE8170}" type="pres">
      <dgm:prSet presAssocID="{E1699A78-70A1-4D22-9B89-9E1C828E1038}" presName="childText" presStyleLbl="lnNode1" presStyleIdx="0" presStyleCnt="3">
        <dgm:presLayoutVars>
          <dgm:chMax val="0"/>
          <dgm:chPref val="0"/>
          <dgm:bulletEnabled val="1"/>
        </dgm:presLayoutVars>
      </dgm:prSet>
      <dgm:spPr/>
    </dgm:pt>
    <dgm:pt modelId="{45EE39C4-21B0-4E89-A0F5-ED8A278C64C3}" type="pres">
      <dgm:prSet presAssocID="{FC396F76-A748-4FAF-90C7-4CFC604EF102}" presName="childComposite" presStyleCnt="0">
        <dgm:presLayoutVars>
          <dgm:chMax val="0"/>
          <dgm:chPref val="0"/>
        </dgm:presLayoutVars>
      </dgm:prSet>
      <dgm:spPr/>
    </dgm:pt>
    <dgm:pt modelId="{A9F81878-5C64-4AA3-A025-CE80A3EB7484}" type="pres">
      <dgm:prSet presAssocID="{FC396F76-A748-4FAF-90C7-4CFC604EF102}"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jerne i hoved"/>
        </a:ext>
      </dgm:extLst>
    </dgm:pt>
    <dgm:pt modelId="{BF54DE3F-A651-49CF-8188-7732C039E16E}" type="pres">
      <dgm:prSet presAssocID="{FC396F76-A748-4FAF-90C7-4CFC604EF102}" presName="childText" presStyleLbl="lnNode1" presStyleIdx="1" presStyleCnt="3">
        <dgm:presLayoutVars>
          <dgm:chMax val="0"/>
          <dgm:chPref val="0"/>
          <dgm:bulletEnabled val="1"/>
        </dgm:presLayoutVars>
      </dgm:prSet>
      <dgm:spPr/>
    </dgm:pt>
    <dgm:pt modelId="{B7AA42D8-E7AB-4658-8BDA-BA71F9CD845F}" type="pres">
      <dgm:prSet presAssocID="{7EC3FE49-DCAB-4730-A4F8-C7012AB0AEF2}" presName="childComposite" presStyleCnt="0">
        <dgm:presLayoutVars>
          <dgm:chMax val="0"/>
          <dgm:chPref val="0"/>
        </dgm:presLayoutVars>
      </dgm:prSet>
      <dgm:spPr/>
    </dgm:pt>
    <dgm:pt modelId="{BA2113FF-10D8-4991-9EA6-3CC9C7AF8B8E}" type="pres">
      <dgm:prSet presAssocID="{7EC3FE49-DCAB-4730-A4F8-C7012AB0AEF2}"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adgående tendens"/>
        </a:ext>
      </dgm:extLst>
    </dgm:pt>
    <dgm:pt modelId="{8F531845-48F9-4DB1-932F-34721944030A}" type="pres">
      <dgm:prSet presAssocID="{7EC3FE49-DCAB-4730-A4F8-C7012AB0AEF2}" presName="childText" presStyleLbl="lnNode1" presStyleIdx="2" presStyleCnt="3">
        <dgm:presLayoutVars>
          <dgm:chMax val="0"/>
          <dgm:chPref val="0"/>
          <dgm:bulletEnabled val="1"/>
        </dgm:presLayoutVars>
      </dgm:prSet>
      <dgm:spPr/>
    </dgm:pt>
  </dgm:ptLst>
  <dgm:cxnLst>
    <dgm:cxn modelId="{B75E2607-FD9D-406D-84A0-B7555AB03217}" srcId="{41264D83-7947-40C7-A383-D8F22BBB6412}" destId="{7EC3FE49-DCAB-4730-A4F8-C7012AB0AEF2}" srcOrd="2" destOrd="0" parTransId="{484F30D0-AB7F-4CF5-A1EE-947FE1296D5F}" sibTransId="{7526B310-AB4F-4A8A-9F8C-24B2FD741B65}"/>
    <dgm:cxn modelId="{9272E030-1D36-4993-B5DE-70B8CC6329C0}" type="presOf" srcId="{7EC3FE49-DCAB-4730-A4F8-C7012AB0AEF2}" destId="{8F531845-48F9-4DB1-932F-34721944030A}" srcOrd="0" destOrd="0" presId="urn:microsoft.com/office/officeart/2008/layout/PictureAccentList"/>
    <dgm:cxn modelId="{64E5ED33-C159-4432-9D06-61372527597E}" type="presOf" srcId="{E1699A78-70A1-4D22-9B89-9E1C828E1038}" destId="{9D844E98-7645-4863-B316-C828E9FE8170}" srcOrd="0" destOrd="0" presId="urn:microsoft.com/office/officeart/2008/layout/PictureAccentList"/>
    <dgm:cxn modelId="{6ED67744-A844-4011-8870-5A478754415D}" type="presOf" srcId="{1D5EAE8D-1E09-4571-BA2F-BB5E5570B0A0}" destId="{D4B4397F-1894-44C7-8E73-2BADD015D082}" srcOrd="0" destOrd="0" presId="urn:microsoft.com/office/officeart/2008/layout/PictureAccentList"/>
    <dgm:cxn modelId="{2F101C46-1D02-4570-9185-1D2EA84E9A22}" type="presOf" srcId="{FC396F76-A748-4FAF-90C7-4CFC604EF102}" destId="{BF54DE3F-A651-49CF-8188-7732C039E16E}" srcOrd="0" destOrd="0" presId="urn:microsoft.com/office/officeart/2008/layout/PictureAccentList"/>
    <dgm:cxn modelId="{76C0CC73-8B2A-4172-B7CC-FDB743045570}" srcId="{1D5EAE8D-1E09-4571-BA2F-BB5E5570B0A0}" destId="{41264D83-7947-40C7-A383-D8F22BBB6412}" srcOrd="0" destOrd="0" parTransId="{8C6C772C-7C22-4DD3-854D-6EDF28AF5A3D}" sibTransId="{A01C1977-AB46-477F-8E38-CE7469E4D9A0}"/>
    <dgm:cxn modelId="{83AA3858-197D-4A0E-9091-0AFF613E813C}" srcId="{41264D83-7947-40C7-A383-D8F22BBB6412}" destId="{FC396F76-A748-4FAF-90C7-4CFC604EF102}" srcOrd="1" destOrd="0" parTransId="{7FD4ECC7-F2A2-4B1A-A580-FEC4A958A8C7}" sibTransId="{0F19BDE6-D8BA-4EB7-A8E6-F6B3A6C0AE59}"/>
    <dgm:cxn modelId="{4F9EBEA8-2D40-45DA-B0F3-D11EB5C8B3A2}" srcId="{41264D83-7947-40C7-A383-D8F22BBB6412}" destId="{E1699A78-70A1-4D22-9B89-9E1C828E1038}" srcOrd="0" destOrd="0" parTransId="{5B735FC6-6E4C-49EB-985B-2B9E9D5DD371}" sibTransId="{30F74881-BE88-4784-8251-15743F13316F}"/>
    <dgm:cxn modelId="{BF6F70D7-191F-40D9-8A24-AF91086779E7}" type="presOf" srcId="{41264D83-7947-40C7-A383-D8F22BBB6412}" destId="{8A470ADD-C2CC-4080-B69B-C6204B4EA050}" srcOrd="0" destOrd="0" presId="urn:microsoft.com/office/officeart/2008/layout/PictureAccentList"/>
    <dgm:cxn modelId="{9ED6F8D7-CF02-4E26-B9B9-B08D507A4ADE}" type="presParOf" srcId="{D4B4397F-1894-44C7-8E73-2BADD015D082}" destId="{DE0EE292-EA31-40D6-8FC3-15A2EC296A08}" srcOrd="0" destOrd="0" presId="urn:microsoft.com/office/officeart/2008/layout/PictureAccentList"/>
    <dgm:cxn modelId="{92AFFE01-4C97-40B2-8D51-2379BE1D194E}" type="presParOf" srcId="{DE0EE292-EA31-40D6-8FC3-15A2EC296A08}" destId="{9E5AC2E2-757F-4D76-9E22-B37BB1C10268}" srcOrd="0" destOrd="0" presId="urn:microsoft.com/office/officeart/2008/layout/PictureAccentList"/>
    <dgm:cxn modelId="{B4A7493A-A238-4CE0-BD68-7D69A4A80051}" type="presParOf" srcId="{9E5AC2E2-757F-4D76-9E22-B37BB1C10268}" destId="{8A470ADD-C2CC-4080-B69B-C6204B4EA050}" srcOrd="0" destOrd="0" presId="urn:microsoft.com/office/officeart/2008/layout/PictureAccentList"/>
    <dgm:cxn modelId="{2AB29450-790F-48F0-9490-D67CA6121AED}" type="presParOf" srcId="{DE0EE292-EA31-40D6-8FC3-15A2EC296A08}" destId="{ABAB53CD-D254-415A-B679-E210E78DBC98}" srcOrd="1" destOrd="0" presId="urn:microsoft.com/office/officeart/2008/layout/PictureAccentList"/>
    <dgm:cxn modelId="{45E8CAFE-AEA4-4981-AB1B-8AD44CFF24B8}" type="presParOf" srcId="{ABAB53CD-D254-415A-B679-E210E78DBC98}" destId="{B8EDB875-9399-4314-8F53-E1C9B7C99450}" srcOrd="0" destOrd="0" presId="urn:microsoft.com/office/officeart/2008/layout/PictureAccentList"/>
    <dgm:cxn modelId="{B168785E-5851-4846-9ACF-DF4F5FAC00F8}" type="presParOf" srcId="{B8EDB875-9399-4314-8F53-E1C9B7C99450}" destId="{336362D5-E5C2-4A82-AB4F-486DEC7D0D2F}" srcOrd="0" destOrd="0" presId="urn:microsoft.com/office/officeart/2008/layout/PictureAccentList"/>
    <dgm:cxn modelId="{E40AABEC-8461-49B7-94FB-CB7B9D7F2C76}" type="presParOf" srcId="{B8EDB875-9399-4314-8F53-E1C9B7C99450}" destId="{9D844E98-7645-4863-B316-C828E9FE8170}" srcOrd="1" destOrd="0" presId="urn:microsoft.com/office/officeart/2008/layout/PictureAccentList"/>
    <dgm:cxn modelId="{C45DECC1-5259-45AC-ABC6-67909BE42F51}" type="presParOf" srcId="{ABAB53CD-D254-415A-B679-E210E78DBC98}" destId="{45EE39C4-21B0-4E89-A0F5-ED8A278C64C3}" srcOrd="1" destOrd="0" presId="urn:microsoft.com/office/officeart/2008/layout/PictureAccentList"/>
    <dgm:cxn modelId="{EEF11FBE-67B7-4FC8-8DCE-133562E8D1FB}" type="presParOf" srcId="{45EE39C4-21B0-4E89-A0F5-ED8A278C64C3}" destId="{A9F81878-5C64-4AA3-A025-CE80A3EB7484}" srcOrd="0" destOrd="0" presId="urn:microsoft.com/office/officeart/2008/layout/PictureAccentList"/>
    <dgm:cxn modelId="{DDCFB945-AE10-4513-BFB9-3173A475A548}" type="presParOf" srcId="{45EE39C4-21B0-4E89-A0F5-ED8A278C64C3}" destId="{BF54DE3F-A651-49CF-8188-7732C039E16E}" srcOrd="1" destOrd="0" presId="urn:microsoft.com/office/officeart/2008/layout/PictureAccentList"/>
    <dgm:cxn modelId="{69DF0FB1-D774-4EA2-BE67-CB26E4407396}" type="presParOf" srcId="{ABAB53CD-D254-415A-B679-E210E78DBC98}" destId="{B7AA42D8-E7AB-4658-8BDA-BA71F9CD845F}" srcOrd="2" destOrd="0" presId="urn:microsoft.com/office/officeart/2008/layout/PictureAccentList"/>
    <dgm:cxn modelId="{DD9A0410-B663-4BC7-B109-3F9412AC8192}" type="presParOf" srcId="{B7AA42D8-E7AB-4658-8BDA-BA71F9CD845F}" destId="{BA2113FF-10D8-4991-9EA6-3CC9C7AF8B8E}" srcOrd="0" destOrd="0" presId="urn:microsoft.com/office/officeart/2008/layout/PictureAccentList"/>
    <dgm:cxn modelId="{42F8FEF6-DADF-4224-ABFA-7CAF6B1FEB7D}" type="presParOf" srcId="{B7AA42D8-E7AB-4658-8BDA-BA71F9CD845F}" destId="{8F531845-48F9-4DB1-932F-34721944030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620670-3B4A-43D6-A646-F56DE78ABB5A}"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349EB8D0-7F97-4B7E-BE16-F9C7BE3918A1}">
      <dgm:prSet custT="1"/>
      <dgm:spPr/>
      <dgm:t>
        <a:bodyPr/>
        <a:lstStyle/>
        <a:p>
          <a:pPr>
            <a:lnSpc>
              <a:spcPct val="100000"/>
            </a:lnSpc>
            <a:defRPr cap="all"/>
          </a:pPr>
          <a:r>
            <a:rPr lang="en-US" sz="1800" dirty="0"/>
            <a:t>Den </a:t>
          </a:r>
          <a:r>
            <a:rPr lang="en-US" sz="1800" dirty="0" err="1"/>
            <a:t>gode</a:t>
          </a:r>
          <a:r>
            <a:rPr lang="en-US" sz="1800" dirty="0"/>
            <a:t> </a:t>
          </a:r>
          <a:r>
            <a:rPr lang="en-US" sz="1800" dirty="0" err="1"/>
            <a:t>alderdom</a:t>
          </a:r>
          <a:endParaRPr lang="en-US" sz="1800" dirty="0"/>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CBC4CBD5-B870-49F4-8359-72D140C417A2}">
      <dgm:prSet custT="1"/>
      <dgm:spPr/>
      <dgm:t>
        <a:bodyPr/>
        <a:lstStyle/>
        <a:p>
          <a:pPr>
            <a:lnSpc>
              <a:spcPct val="100000"/>
            </a:lnSpc>
            <a:defRPr cap="all"/>
          </a:pPr>
          <a:r>
            <a:rPr lang="en-US" sz="1800" dirty="0" err="1"/>
            <a:t>Socialpsykiatri</a:t>
          </a:r>
          <a:endParaRPr lang="en-US" sz="1800" dirty="0"/>
        </a:p>
      </dgm:t>
    </dgm:pt>
    <dgm:pt modelId="{FBE1A700-EB12-45C7-BB22-7DFB884ACCD0}" type="parTrans" cxnId="{622362D4-C9B3-46E1-B021-18125ED22CA4}">
      <dgm:prSet/>
      <dgm:spPr/>
      <dgm:t>
        <a:bodyPr/>
        <a:lstStyle/>
        <a:p>
          <a:endParaRPr lang="en-US"/>
        </a:p>
      </dgm:t>
    </dgm:pt>
    <dgm:pt modelId="{6A36E42C-C176-44FB-9397-F15399A427AD}" type="sibTrans" cxnId="{622362D4-C9B3-46E1-B021-18125ED22CA4}">
      <dgm:prSet/>
      <dgm:spPr/>
      <dgm:t>
        <a:bodyPr/>
        <a:lstStyle/>
        <a:p>
          <a:endParaRPr lang="en-US"/>
        </a:p>
      </dgm:t>
    </dgm:pt>
    <dgm:pt modelId="{16789130-858A-42F1-8699-CB57DD862E10}">
      <dgm:prSet custT="1"/>
      <dgm:spPr/>
      <dgm:t>
        <a:bodyPr/>
        <a:lstStyle/>
        <a:p>
          <a:pPr>
            <a:lnSpc>
              <a:spcPct val="100000"/>
            </a:lnSpc>
            <a:defRPr cap="all"/>
          </a:pPr>
          <a:r>
            <a:rPr lang="en-US" sz="1800" dirty="0" err="1"/>
            <a:t>Bedre</a:t>
          </a:r>
          <a:r>
            <a:rPr lang="en-US" sz="1800" dirty="0"/>
            <a:t> og </a:t>
          </a:r>
          <a:r>
            <a:rPr lang="en-US" sz="1800" dirty="0" err="1"/>
            <a:t>billigere</a:t>
          </a:r>
          <a:r>
            <a:rPr lang="en-US" sz="1800" dirty="0"/>
            <a:t> </a:t>
          </a:r>
          <a:r>
            <a:rPr lang="en-US" sz="1800" dirty="0" err="1"/>
            <a:t>pladser</a:t>
          </a:r>
          <a:endParaRPr lang="en-US" sz="1800" dirty="0"/>
        </a:p>
      </dgm:t>
    </dgm:pt>
    <dgm:pt modelId="{CFA193EF-BAA2-4ECB-B796-6D7DDF1BC481}" type="parTrans" cxnId="{2E1952BE-7729-4C4D-B546-80A087D3303D}">
      <dgm:prSet/>
      <dgm:spPr/>
      <dgm:t>
        <a:bodyPr/>
        <a:lstStyle/>
        <a:p>
          <a:endParaRPr lang="en-US"/>
        </a:p>
      </dgm:t>
    </dgm:pt>
    <dgm:pt modelId="{809F3D52-8E6F-474D-A005-FD012C12A444}" type="sibTrans" cxnId="{2E1952BE-7729-4C4D-B546-80A087D3303D}">
      <dgm:prSet/>
      <dgm:spPr/>
      <dgm:t>
        <a:bodyPr/>
        <a:lstStyle/>
        <a:p>
          <a:endParaRPr lang="en-US"/>
        </a:p>
      </dgm:t>
    </dgm:pt>
    <dgm:pt modelId="{B8B18ED6-B267-4AD0-9460-95A8D2E38E19}" type="pres">
      <dgm:prSet presAssocID="{E7620670-3B4A-43D6-A646-F56DE78ABB5A}" presName="root" presStyleCnt="0">
        <dgm:presLayoutVars>
          <dgm:dir/>
          <dgm:resizeHandles val="exact"/>
        </dgm:presLayoutVars>
      </dgm:prSet>
      <dgm:spPr/>
    </dgm:pt>
    <dgm:pt modelId="{4FDF7C6F-8F30-4468-B071-53F88E75951E}" type="pres">
      <dgm:prSet presAssocID="{349EB8D0-7F97-4B7E-BE16-F9C7BE3918A1}" presName="compNode" presStyleCnt="0"/>
      <dgm:spPr/>
    </dgm:pt>
    <dgm:pt modelId="{682529B9-4A74-4A99-B7D2-A4047E4BC3B0}" type="pres">
      <dgm:prSet presAssocID="{349EB8D0-7F97-4B7E-BE16-F9C7BE3918A1}" presName="iconBgRect" presStyleLbl="bgShp" presStyleIdx="0" presStyleCnt="3"/>
      <dgm:spPr/>
    </dgm:pt>
    <dgm:pt modelId="{97BDDEF7-7148-4390-9014-FB5D7CF4A893}" type="pres">
      <dgm:prSet presAssocID="{349EB8D0-7F97-4B7E-BE16-F9C7BE3918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d med sukkerrør"/>
        </a:ext>
      </dgm:extLst>
    </dgm:pt>
    <dgm:pt modelId="{0D0BD423-0A74-4002-8D38-5B0B355DB6DE}" type="pres">
      <dgm:prSet presAssocID="{349EB8D0-7F97-4B7E-BE16-F9C7BE3918A1}" presName="spaceRect" presStyleCnt="0"/>
      <dgm:spPr/>
    </dgm:pt>
    <dgm:pt modelId="{4A2BCA2A-1C18-43A6-8BCC-61A840E96BC1}" type="pres">
      <dgm:prSet presAssocID="{349EB8D0-7F97-4B7E-BE16-F9C7BE3918A1}" presName="textRect" presStyleLbl="revTx" presStyleIdx="0" presStyleCnt="3">
        <dgm:presLayoutVars>
          <dgm:chMax val="1"/>
          <dgm:chPref val="1"/>
        </dgm:presLayoutVars>
      </dgm:prSet>
      <dgm:spPr/>
    </dgm:pt>
    <dgm:pt modelId="{52C5C6C2-F972-4252-B36B-FA48117B9B09}" type="pres">
      <dgm:prSet presAssocID="{4BB6488C-921D-48EA-8444-6783594018FA}" presName="sibTrans" presStyleCnt="0"/>
      <dgm:spPr/>
    </dgm:pt>
    <dgm:pt modelId="{9AE30D60-1CFA-4D77-94A7-C85B62348933}" type="pres">
      <dgm:prSet presAssocID="{CBC4CBD5-B870-49F4-8359-72D140C417A2}" presName="compNode" presStyleCnt="0"/>
      <dgm:spPr/>
    </dgm:pt>
    <dgm:pt modelId="{7C9929C2-3036-44A2-AB2D-80353CFF0E89}" type="pres">
      <dgm:prSet presAssocID="{CBC4CBD5-B870-49F4-8359-72D140C417A2}" presName="iconBgRect" presStyleLbl="bgShp" presStyleIdx="1" presStyleCnt="3"/>
      <dgm:spPr/>
    </dgm:pt>
    <dgm:pt modelId="{8CF8CBC7-DA80-4226-B92D-1B9446FD2D15}" type="pres">
      <dgm:prSet presAssocID="{CBC4CBD5-B870-49F4-8359-72D140C417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jerne i hoved"/>
        </a:ext>
      </dgm:extLst>
    </dgm:pt>
    <dgm:pt modelId="{D1523616-A210-4FA8-9B88-269D77986F3E}" type="pres">
      <dgm:prSet presAssocID="{CBC4CBD5-B870-49F4-8359-72D140C417A2}" presName="spaceRect" presStyleCnt="0"/>
      <dgm:spPr/>
    </dgm:pt>
    <dgm:pt modelId="{218EF8B4-D759-4831-92C1-0434A9AEF0DD}" type="pres">
      <dgm:prSet presAssocID="{CBC4CBD5-B870-49F4-8359-72D140C417A2}" presName="textRect" presStyleLbl="revTx" presStyleIdx="1" presStyleCnt="3">
        <dgm:presLayoutVars>
          <dgm:chMax val="1"/>
          <dgm:chPref val="1"/>
        </dgm:presLayoutVars>
      </dgm:prSet>
      <dgm:spPr/>
    </dgm:pt>
    <dgm:pt modelId="{5D93880C-52C5-48C8-AAD8-72FEC46466CC}" type="pres">
      <dgm:prSet presAssocID="{6A36E42C-C176-44FB-9397-F15399A427AD}" presName="sibTrans" presStyleCnt="0"/>
      <dgm:spPr/>
    </dgm:pt>
    <dgm:pt modelId="{F881F4BA-86F1-40C4-9956-EE44BF89EEC9}" type="pres">
      <dgm:prSet presAssocID="{16789130-858A-42F1-8699-CB57DD862E10}" presName="compNode" presStyleCnt="0"/>
      <dgm:spPr/>
    </dgm:pt>
    <dgm:pt modelId="{B2D9568C-5494-4590-A011-B1066F92C2F7}" type="pres">
      <dgm:prSet presAssocID="{16789130-858A-42F1-8699-CB57DD862E10}" presName="iconBgRect" presStyleLbl="bgShp" presStyleIdx="2" presStyleCnt="3"/>
      <dgm:spPr/>
    </dgm:pt>
    <dgm:pt modelId="{ACCF995C-3CE3-43E0-B1C5-597011BC201C}" type="pres">
      <dgm:prSet presAssocID="{16789130-858A-42F1-8699-CB57DD862E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adgående tendens"/>
        </a:ext>
      </dgm:extLst>
    </dgm:pt>
    <dgm:pt modelId="{1B24864A-A26E-4C91-8890-73A88B0A9108}" type="pres">
      <dgm:prSet presAssocID="{16789130-858A-42F1-8699-CB57DD862E10}" presName="spaceRect" presStyleCnt="0"/>
      <dgm:spPr/>
    </dgm:pt>
    <dgm:pt modelId="{25A27474-E2ED-4822-A8DB-A04192E0E10F}" type="pres">
      <dgm:prSet presAssocID="{16789130-858A-42F1-8699-CB57DD862E10}" presName="textRect" presStyleLbl="revTx" presStyleIdx="2" presStyleCnt="3">
        <dgm:presLayoutVars>
          <dgm:chMax val="1"/>
          <dgm:chPref val="1"/>
        </dgm:presLayoutVars>
      </dgm:prSet>
      <dgm:spPr/>
    </dgm:pt>
  </dgm:ptLst>
  <dgm:cxnLst>
    <dgm:cxn modelId="{AF4AC74E-62B9-4744-8055-071C9D87EDA7}" type="presOf" srcId="{E7620670-3B4A-43D6-A646-F56DE78ABB5A}" destId="{B8B18ED6-B267-4AD0-9460-95A8D2E38E19}" srcOrd="0" destOrd="0" presId="urn:microsoft.com/office/officeart/2018/5/layout/IconCircleLabelList"/>
    <dgm:cxn modelId="{1033F583-CC4F-4EED-B351-D131C197CDDA}" type="presOf" srcId="{CBC4CBD5-B870-49F4-8359-72D140C417A2}" destId="{218EF8B4-D759-4831-92C1-0434A9AEF0DD}" srcOrd="0" destOrd="0" presId="urn:microsoft.com/office/officeart/2018/5/layout/IconCircleLabelList"/>
    <dgm:cxn modelId="{6B3F0697-9E27-45BB-BB5B-F44E965BCB58}" type="presOf" srcId="{16789130-858A-42F1-8699-CB57DD862E10}" destId="{25A27474-E2ED-4822-A8DB-A04192E0E10F}" srcOrd="0" destOrd="0" presId="urn:microsoft.com/office/officeart/2018/5/layout/IconCircleLabelList"/>
    <dgm:cxn modelId="{8AA5B4A5-7270-45E5-9305-DB9309A9A250}" srcId="{E7620670-3B4A-43D6-A646-F56DE78ABB5A}" destId="{349EB8D0-7F97-4B7E-BE16-F9C7BE3918A1}" srcOrd="0" destOrd="0" parTransId="{66DF66D0-73C4-4C95-B711-CB8237CF847E}" sibTransId="{4BB6488C-921D-48EA-8444-6783594018FA}"/>
    <dgm:cxn modelId="{B2FF1BBA-5BA0-4351-B4EC-B5EBA36195DA}" type="presOf" srcId="{349EB8D0-7F97-4B7E-BE16-F9C7BE3918A1}" destId="{4A2BCA2A-1C18-43A6-8BCC-61A840E96BC1}" srcOrd="0" destOrd="0" presId="urn:microsoft.com/office/officeart/2018/5/layout/IconCircleLabelList"/>
    <dgm:cxn modelId="{2E1952BE-7729-4C4D-B546-80A087D3303D}" srcId="{E7620670-3B4A-43D6-A646-F56DE78ABB5A}" destId="{16789130-858A-42F1-8699-CB57DD862E10}" srcOrd="2" destOrd="0" parTransId="{CFA193EF-BAA2-4ECB-B796-6D7DDF1BC481}" sibTransId="{809F3D52-8E6F-474D-A005-FD012C12A444}"/>
    <dgm:cxn modelId="{622362D4-C9B3-46E1-B021-18125ED22CA4}" srcId="{E7620670-3B4A-43D6-A646-F56DE78ABB5A}" destId="{CBC4CBD5-B870-49F4-8359-72D140C417A2}" srcOrd="1" destOrd="0" parTransId="{FBE1A700-EB12-45C7-BB22-7DFB884ACCD0}" sibTransId="{6A36E42C-C176-44FB-9397-F15399A427AD}"/>
    <dgm:cxn modelId="{37167095-52A3-4D1E-A275-B14CE30B736B}" type="presParOf" srcId="{B8B18ED6-B267-4AD0-9460-95A8D2E38E19}" destId="{4FDF7C6F-8F30-4468-B071-53F88E75951E}" srcOrd="0" destOrd="0" presId="urn:microsoft.com/office/officeart/2018/5/layout/IconCircleLabelList"/>
    <dgm:cxn modelId="{3145506A-1FD5-4468-8E45-D3D1B105400E}" type="presParOf" srcId="{4FDF7C6F-8F30-4468-B071-53F88E75951E}" destId="{682529B9-4A74-4A99-B7D2-A4047E4BC3B0}" srcOrd="0" destOrd="0" presId="urn:microsoft.com/office/officeart/2018/5/layout/IconCircleLabelList"/>
    <dgm:cxn modelId="{8D109713-C5FC-4692-B480-59AA45C8E787}" type="presParOf" srcId="{4FDF7C6F-8F30-4468-B071-53F88E75951E}" destId="{97BDDEF7-7148-4390-9014-FB5D7CF4A893}" srcOrd="1" destOrd="0" presId="urn:microsoft.com/office/officeart/2018/5/layout/IconCircleLabelList"/>
    <dgm:cxn modelId="{8039345A-23F3-494D-8A8B-F683469AD3C5}" type="presParOf" srcId="{4FDF7C6F-8F30-4468-B071-53F88E75951E}" destId="{0D0BD423-0A74-4002-8D38-5B0B355DB6DE}" srcOrd="2" destOrd="0" presId="urn:microsoft.com/office/officeart/2018/5/layout/IconCircleLabelList"/>
    <dgm:cxn modelId="{BA44D3E3-7B4F-404C-BD06-6D553E2CEDFF}" type="presParOf" srcId="{4FDF7C6F-8F30-4468-B071-53F88E75951E}" destId="{4A2BCA2A-1C18-43A6-8BCC-61A840E96BC1}" srcOrd="3" destOrd="0" presId="urn:microsoft.com/office/officeart/2018/5/layout/IconCircleLabelList"/>
    <dgm:cxn modelId="{350C5A79-1981-44D9-9B33-C52B32454E8C}" type="presParOf" srcId="{B8B18ED6-B267-4AD0-9460-95A8D2E38E19}" destId="{52C5C6C2-F972-4252-B36B-FA48117B9B09}" srcOrd="1" destOrd="0" presId="urn:microsoft.com/office/officeart/2018/5/layout/IconCircleLabelList"/>
    <dgm:cxn modelId="{2FAE352C-27DB-4025-A9BA-941D6B8A3EAF}" type="presParOf" srcId="{B8B18ED6-B267-4AD0-9460-95A8D2E38E19}" destId="{9AE30D60-1CFA-4D77-94A7-C85B62348933}" srcOrd="2" destOrd="0" presId="urn:microsoft.com/office/officeart/2018/5/layout/IconCircleLabelList"/>
    <dgm:cxn modelId="{70898C2E-0198-4DAC-AE99-9BEA347D91FF}" type="presParOf" srcId="{9AE30D60-1CFA-4D77-94A7-C85B62348933}" destId="{7C9929C2-3036-44A2-AB2D-80353CFF0E89}" srcOrd="0" destOrd="0" presId="urn:microsoft.com/office/officeart/2018/5/layout/IconCircleLabelList"/>
    <dgm:cxn modelId="{80D83086-E590-4A95-AAA9-1DF01C636C4F}" type="presParOf" srcId="{9AE30D60-1CFA-4D77-94A7-C85B62348933}" destId="{8CF8CBC7-DA80-4226-B92D-1B9446FD2D15}" srcOrd="1" destOrd="0" presId="urn:microsoft.com/office/officeart/2018/5/layout/IconCircleLabelList"/>
    <dgm:cxn modelId="{B336A970-8E6E-4F59-8984-72C75A04B2CA}" type="presParOf" srcId="{9AE30D60-1CFA-4D77-94A7-C85B62348933}" destId="{D1523616-A210-4FA8-9B88-269D77986F3E}" srcOrd="2" destOrd="0" presId="urn:microsoft.com/office/officeart/2018/5/layout/IconCircleLabelList"/>
    <dgm:cxn modelId="{D0575AC7-B585-4CBE-841C-D14A2491F8A1}" type="presParOf" srcId="{9AE30D60-1CFA-4D77-94A7-C85B62348933}" destId="{218EF8B4-D759-4831-92C1-0434A9AEF0DD}" srcOrd="3" destOrd="0" presId="urn:microsoft.com/office/officeart/2018/5/layout/IconCircleLabelList"/>
    <dgm:cxn modelId="{590BFCA9-40C5-4D3B-81C7-DC73BE5BE9ED}" type="presParOf" srcId="{B8B18ED6-B267-4AD0-9460-95A8D2E38E19}" destId="{5D93880C-52C5-48C8-AAD8-72FEC46466CC}" srcOrd="3" destOrd="0" presId="urn:microsoft.com/office/officeart/2018/5/layout/IconCircleLabelList"/>
    <dgm:cxn modelId="{8AEF980A-3C6F-4B3E-838B-C5457C9994FD}" type="presParOf" srcId="{B8B18ED6-B267-4AD0-9460-95A8D2E38E19}" destId="{F881F4BA-86F1-40C4-9956-EE44BF89EEC9}" srcOrd="4" destOrd="0" presId="urn:microsoft.com/office/officeart/2018/5/layout/IconCircleLabelList"/>
    <dgm:cxn modelId="{CB5F1C31-0581-4C76-9119-1EC72303FA4A}" type="presParOf" srcId="{F881F4BA-86F1-40C4-9956-EE44BF89EEC9}" destId="{B2D9568C-5494-4590-A011-B1066F92C2F7}" srcOrd="0" destOrd="0" presId="urn:microsoft.com/office/officeart/2018/5/layout/IconCircleLabelList"/>
    <dgm:cxn modelId="{CD38395A-983A-4856-B658-43815D41D55F}" type="presParOf" srcId="{F881F4BA-86F1-40C4-9956-EE44BF89EEC9}" destId="{ACCF995C-3CE3-43E0-B1C5-597011BC201C}" srcOrd="1" destOrd="0" presId="urn:microsoft.com/office/officeart/2018/5/layout/IconCircleLabelList"/>
    <dgm:cxn modelId="{B5CAB40A-79D2-4061-BD70-E8D0D81A28ED}" type="presParOf" srcId="{F881F4BA-86F1-40C4-9956-EE44BF89EEC9}" destId="{1B24864A-A26E-4C91-8890-73A88B0A9108}" srcOrd="2" destOrd="0" presId="urn:microsoft.com/office/officeart/2018/5/layout/IconCircleLabelList"/>
    <dgm:cxn modelId="{F6446B06-D4C6-48F2-ABD9-2CE4F0E82308}" type="presParOf" srcId="{F881F4BA-86F1-40C4-9956-EE44BF89EEC9}" destId="{25A27474-E2ED-4822-A8DB-A04192E0E10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21189B-105D-4D0D-8D10-91B33F294D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a-DK"/>
        </a:p>
      </dgm:t>
    </dgm:pt>
    <dgm:pt modelId="{2BCCAAD2-8209-4B09-9BD5-8C32DF97834E}">
      <dgm:prSet phldrT="[Tekst]" custT="1"/>
      <dgm:spPr/>
      <dgm:t>
        <a:bodyPr/>
        <a:lstStyle/>
        <a:p>
          <a:r>
            <a:rPr lang="da-DK" sz="1600" dirty="0"/>
            <a:t>3. februar</a:t>
          </a:r>
          <a:br>
            <a:rPr lang="da-DK" sz="3400" dirty="0"/>
          </a:br>
          <a:r>
            <a:rPr lang="da-DK" sz="2000" dirty="0"/>
            <a:t>Visionsdagen</a:t>
          </a:r>
        </a:p>
      </dgm:t>
    </dgm:pt>
    <dgm:pt modelId="{F5A58F36-03BC-4410-A213-7095B60507DD}" type="parTrans" cxnId="{C568B7E1-175C-4A6E-A473-F45A6A8613C9}">
      <dgm:prSet/>
      <dgm:spPr/>
      <dgm:t>
        <a:bodyPr/>
        <a:lstStyle/>
        <a:p>
          <a:endParaRPr lang="da-DK"/>
        </a:p>
      </dgm:t>
    </dgm:pt>
    <dgm:pt modelId="{7151AEC6-8F48-4CD2-99FA-8864F36B3801}" type="sibTrans" cxnId="{C568B7E1-175C-4A6E-A473-F45A6A8613C9}">
      <dgm:prSet/>
      <dgm:spPr/>
      <dgm:t>
        <a:bodyPr/>
        <a:lstStyle/>
        <a:p>
          <a:endParaRPr lang="da-DK"/>
        </a:p>
      </dgm:t>
    </dgm:pt>
    <dgm:pt modelId="{16CEE87E-2FA9-4A28-A464-8E7623431F20}">
      <dgm:prSet phldrT="[Tekst]" custT="1"/>
      <dgm:spPr/>
      <dgm:t>
        <a:bodyPr/>
        <a:lstStyle/>
        <a:p>
          <a:r>
            <a:rPr lang="da-DK" sz="1800" dirty="0"/>
            <a:t>Udpege fokus for Nordjysk Socialaftale</a:t>
          </a:r>
        </a:p>
      </dgm:t>
    </dgm:pt>
    <dgm:pt modelId="{5C6BB3B5-AAED-4E75-94BA-7A509930EC14}" type="parTrans" cxnId="{DF8A235F-241A-4739-8EBB-672C3616B13F}">
      <dgm:prSet/>
      <dgm:spPr/>
      <dgm:t>
        <a:bodyPr/>
        <a:lstStyle/>
        <a:p>
          <a:endParaRPr lang="da-DK"/>
        </a:p>
      </dgm:t>
    </dgm:pt>
    <dgm:pt modelId="{9F0EE282-4B95-4896-82DB-8DF2D6481615}" type="sibTrans" cxnId="{DF8A235F-241A-4739-8EBB-672C3616B13F}">
      <dgm:prSet/>
      <dgm:spPr/>
      <dgm:t>
        <a:bodyPr/>
        <a:lstStyle/>
        <a:p>
          <a:endParaRPr lang="da-DK"/>
        </a:p>
      </dgm:t>
    </dgm:pt>
    <dgm:pt modelId="{B7E1B1EE-5732-4700-A25C-20233EC4213C}">
      <dgm:prSet phldrT="[Tekst]" custT="1"/>
      <dgm:spPr/>
      <dgm:t>
        <a:bodyPr/>
        <a:lstStyle/>
        <a:p>
          <a:r>
            <a:rPr lang="da-DK" sz="1200" dirty="0"/>
            <a:t>Input fra sessionerne</a:t>
          </a:r>
        </a:p>
      </dgm:t>
    </dgm:pt>
    <dgm:pt modelId="{5F10AAFB-4B9B-4580-A303-C41DCCDCFB15}" type="parTrans" cxnId="{1F533B0F-37FD-4E12-BC67-299F8AF7B431}">
      <dgm:prSet/>
      <dgm:spPr/>
      <dgm:t>
        <a:bodyPr/>
        <a:lstStyle/>
        <a:p>
          <a:endParaRPr lang="da-DK"/>
        </a:p>
      </dgm:t>
    </dgm:pt>
    <dgm:pt modelId="{664E09B3-5C4E-441B-9B15-37DBEEA374A8}" type="sibTrans" cxnId="{1F533B0F-37FD-4E12-BC67-299F8AF7B431}">
      <dgm:prSet/>
      <dgm:spPr/>
      <dgm:t>
        <a:bodyPr/>
        <a:lstStyle/>
        <a:p>
          <a:endParaRPr lang="da-DK"/>
        </a:p>
      </dgm:t>
    </dgm:pt>
    <dgm:pt modelId="{E5A71E9C-7145-400E-BFE6-AF9F72B85369}">
      <dgm:prSet phldrT="[Tekst]" custT="1"/>
      <dgm:spPr/>
      <dgm:t>
        <a:bodyPr/>
        <a:lstStyle/>
        <a:p>
          <a:r>
            <a:rPr lang="da-DK" sz="1600" dirty="0"/>
            <a:t>Februar-maj</a:t>
          </a:r>
          <a:br>
            <a:rPr lang="da-DK" sz="1600" dirty="0"/>
          </a:br>
          <a:r>
            <a:rPr lang="da-DK" sz="2000" dirty="0"/>
            <a:t>Skriveprocessen</a:t>
          </a:r>
          <a:endParaRPr lang="da-DK" sz="2600" dirty="0"/>
        </a:p>
      </dgm:t>
    </dgm:pt>
    <dgm:pt modelId="{933E6903-D153-4694-9AD8-DBF0ED8555F3}" type="parTrans" cxnId="{BDF36389-33CF-4967-A11A-ACBC5FB2D3C2}">
      <dgm:prSet/>
      <dgm:spPr/>
      <dgm:t>
        <a:bodyPr/>
        <a:lstStyle/>
        <a:p>
          <a:endParaRPr lang="da-DK"/>
        </a:p>
      </dgm:t>
    </dgm:pt>
    <dgm:pt modelId="{48593A99-742F-48A1-A668-8F809950CCFD}" type="sibTrans" cxnId="{BDF36389-33CF-4967-A11A-ACBC5FB2D3C2}">
      <dgm:prSet/>
      <dgm:spPr/>
      <dgm:t>
        <a:bodyPr/>
        <a:lstStyle/>
        <a:p>
          <a:endParaRPr lang="da-DK"/>
        </a:p>
      </dgm:t>
    </dgm:pt>
    <dgm:pt modelId="{07E5BD76-0DB1-4A6C-B114-FB5D6B8A0FA3}">
      <dgm:prSet phldrT="[Tekst]" custT="1"/>
      <dgm:spPr/>
      <dgm:t>
        <a:bodyPr/>
        <a:lstStyle/>
        <a:p>
          <a:r>
            <a:rPr lang="da-DK" sz="1800" dirty="0"/>
            <a:t>Udarbejdelse af Nordjysk Socialaftale</a:t>
          </a:r>
        </a:p>
      </dgm:t>
    </dgm:pt>
    <dgm:pt modelId="{36E93D20-81E1-443F-8175-74A38CB747C9}" type="parTrans" cxnId="{D71C6574-E166-4A99-B462-6CABE5574631}">
      <dgm:prSet/>
      <dgm:spPr/>
      <dgm:t>
        <a:bodyPr/>
        <a:lstStyle/>
        <a:p>
          <a:endParaRPr lang="da-DK"/>
        </a:p>
      </dgm:t>
    </dgm:pt>
    <dgm:pt modelId="{99B453FD-FC0B-48C0-BF19-AD6507ADCB60}" type="sibTrans" cxnId="{D71C6574-E166-4A99-B462-6CABE5574631}">
      <dgm:prSet/>
      <dgm:spPr/>
      <dgm:t>
        <a:bodyPr/>
        <a:lstStyle/>
        <a:p>
          <a:endParaRPr lang="da-DK"/>
        </a:p>
      </dgm:t>
    </dgm:pt>
    <dgm:pt modelId="{5BCF37AB-4C6F-4B5C-B34C-79525C746195}">
      <dgm:prSet phldrT="[Tekst]" custT="1"/>
      <dgm:spPr/>
      <dgm:t>
        <a:bodyPr/>
        <a:lstStyle/>
        <a:p>
          <a:r>
            <a:rPr lang="da-DK" sz="1800" dirty="0"/>
            <a:t>Løbende drøftelse i DAS</a:t>
          </a:r>
        </a:p>
      </dgm:t>
    </dgm:pt>
    <dgm:pt modelId="{68D11C73-F776-497E-882C-5D67AD473A38}" type="parTrans" cxnId="{79B89EB6-5520-4D2F-AA1B-E0C06A1F8398}">
      <dgm:prSet/>
      <dgm:spPr/>
      <dgm:t>
        <a:bodyPr/>
        <a:lstStyle/>
        <a:p>
          <a:endParaRPr lang="da-DK"/>
        </a:p>
      </dgm:t>
    </dgm:pt>
    <dgm:pt modelId="{FE9E55E2-9205-4AF5-94AA-CA0D35F69424}" type="sibTrans" cxnId="{79B89EB6-5520-4D2F-AA1B-E0C06A1F8398}">
      <dgm:prSet/>
      <dgm:spPr/>
      <dgm:t>
        <a:bodyPr/>
        <a:lstStyle/>
        <a:p>
          <a:endParaRPr lang="da-DK"/>
        </a:p>
      </dgm:t>
    </dgm:pt>
    <dgm:pt modelId="{59BD7006-4A28-40BC-8E85-4C0B73390B0C}">
      <dgm:prSet phldrT="[Tekst]" custT="1"/>
      <dgm:spPr/>
      <dgm:t>
        <a:bodyPr/>
        <a:lstStyle/>
        <a:p>
          <a:r>
            <a:rPr lang="da-DK" sz="1600" dirty="0"/>
            <a:t>19. juni</a:t>
          </a:r>
          <a:br>
            <a:rPr lang="da-DK" sz="3200" dirty="0"/>
          </a:br>
          <a:r>
            <a:rPr lang="da-DK" sz="2000" dirty="0"/>
            <a:t>KKR behandling</a:t>
          </a:r>
        </a:p>
      </dgm:t>
    </dgm:pt>
    <dgm:pt modelId="{7EB96CCE-307D-42D4-B59A-4A883A85E093}" type="parTrans" cxnId="{DF13D305-2390-41E4-9716-23094521906A}">
      <dgm:prSet/>
      <dgm:spPr/>
      <dgm:t>
        <a:bodyPr/>
        <a:lstStyle/>
        <a:p>
          <a:endParaRPr lang="da-DK"/>
        </a:p>
      </dgm:t>
    </dgm:pt>
    <dgm:pt modelId="{A4236995-85DF-4162-996C-FFBB097F4900}" type="sibTrans" cxnId="{DF13D305-2390-41E4-9716-23094521906A}">
      <dgm:prSet/>
      <dgm:spPr/>
      <dgm:t>
        <a:bodyPr/>
        <a:lstStyle/>
        <a:p>
          <a:endParaRPr lang="da-DK"/>
        </a:p>
      </dgm:t>
    </dgm:pt>
    <dgm:pt modelId="{F67A686F-EB64-4774-AE5D-B6A5F39651CE}">
      <dgm:prSet phldrT="[Tekst]" custT="1"/>
      <dgm:spPr/>
      <dgm:t>
        <a:bodyPr/>
        <a:lstStyle/>
        <a:p>
          <a:r>
            <a:rPr lang="da-DK" sz="1800" dirty="0"/>
            <a:t>Nordjysk Socialaftale behandles i KKR</a:t>
          </a:r>
        </a:p>
      </dgm:t>
    </dgm:pt>
    <dgm:pt modelId="{C373E9C0-180F-4734-B265-2A0E902CB7DA}" type="parTrans" cxnId="{79881AA4-2ACD-43E4-86D0-465BAE47C099}">
      <dgm:prSet/>
      <dgm:spPr/>
      <dgm:t>
        <a:bodyPr/>
        <a:lstStyle/>
        <a:p>
          <a:endParaRPr lang="da-DK"/>
        </a:p>
      </dgm:t>
    </dgm:pt>
    <dgm:pt modelId="{4956E239-16AC-4937-96B0-361E0D1BC08A}" type="sibTrans" cxnId="{79881AA4-2ACD-43E4-86D0-465BAE47C099}">
      <dgm:prSet/>
      <dgm:spPr/>
      <dgm:t>
        <a:bodyPr/>
        <a:lstStyle/>
        <a:p>
          <a:endParaRPr lang="da-DK"/>
        </a:p>
      </dgm:t>
    </dgm:pt>
    <dgm:pt modelId="{F46B1CE1-AA01-45AE-8375-8D7295AAE16D}">
      <dgm:prSet phldrT="[Tekst]" custT="1"/>
      <dgm:spPr/>
      <dgm:t>
        <a:bodyPr/>
        <a:lstStyle/>
        <a:p>
          <a:r>
            <a:rPr lang="da-DK" sz="1200" dirty="0"/>
            <a:t>Input fra skriftlige bemærkninger</a:t>
          </a:r>
        </a:p>
      </dgm:t>
    </dgm:pt>
    <dgm:pt modelId="{17443080-0449-4611-8213-4057D7C23CF3}" type="parTrans" cxnId="{4EF30E8E-84C1-40F6-9B02-DDC7BB8731F6}">
      <dgm:prSet/>
      <dgm:spPr/>
      <dgm:t>
        <a:bodyPr/>
        <a:lstStyle/>
        <a:p>
          <a:endParaRPr lang="da-DK"/>
        </a:p>
      </dgm:t>
    </dgm:pt>
    <dgm:pt modelId="{E0E77981-71B5-417B-B8B0-F34A26677807}" type="sibTrans" cxnId="{4EF30E8E-84C1-40F6-9B02-DDC7BB8731F6}">
      <dgm:prSet/>
      <dgm:spPr/>
      <dgm:t>
        <a:bodyPr/>
        <a:lstStyle/>
        <a:p>
          <a:endParaRPr lang="da-DK"/>
        </a:p>
      </dgm:t>
    </dgm:pt>
    <dgm:pt modelId="{978EEF6A-C95D-4252-B1C4-AEE2F56DA8CE}">
      <dgm:prSet phldrT="[Tekst]" custT="1"/>
      <dgm:spPr/>
      <dgm:t>
        <a:bodyPr/>
        <a:lstStyle/>
        <a:p>
          <a:r>
            <a:rPr lang="da-DK" sz="1600" dirty="0"/>
            <a:t>August-oktober</a:t>
          </a:r>
          <a:br>
            <a:rPr lang="da-DK" sz="1600" dirty="0"/>
          </a:br>
          <a:r>
            <a:rPr lang="da-DK" sz="2000" dirty="0"/>
            <a:t>Behandling i byråd/regionsråd</a:t>
          </a:r>
          <a:endParaRPr lang="da-DK" sz="2200" dirty="0"/>
        </a:p>
      </dgm:t>
    </dgm:pt>
    <dgm:pt modelId="{F5919A14-690D-406A-B8A8-6B7EC796AF63}" type="parTrans" cxnId="{74D39521-65AF-4DDA-BE03-D25E57E59AA6}">
      <dgm:prSet/>
      <dgm:spPr/>
      <dgm:t>
        <a:bodyPr/>
        <a:lstStyle/>
        <a:p>
          <a:endParaRPr lang="da-DK"/>
        </a:p>
      </dgm:t>
    </dgm:pt>
    <dgm:pt modelId="{62E863A0-9278-422E-9CFC-1CA31D4A5069}" type="sibTrans" cxnId="{74D39521-65AF-4DDA-BE03-D25E57E59AA6}">
      <dgm:prSet/>
      <dgm:spPr/>
      <dgm:t>
        <a:bodyPr/>
        <a:lstStyle/>
        <a:p>
          <a:endParaRPr lang="da-DK"/>
        </a:p>
      </dgm:t>
    </dgm:pt>
    <dgm:pt modelId="{2C7056E5-14BD-44E3-8683-AABC336C0E7B}">
      <dgm:prSet phldrT="[Tekst]" custT="1"/>
      <dgm:spPr/>
      <dgm:t>
        <a:bodyPr/>
        <a:lstStyle/>
        <a:p>
          <a:r>
            <a:rPr lang="da-DK" sz="1600" dirty="0"/>
            <a:t>Nordjysk Socialaftale sendes til godkendelse i byråd og regionsrådet.</a:t>
          </a:r>
        </a:p>
      </dgm:t>
    </dgm:pt>
    <dgm:pt modelId="{EDA94B7E-84E2-475B-B516-789A98FA721F}" type="parTrans" cxnId="{E6AA581A-B903-4752-8992-10A32687721A}">
      <dgm:prSet/>
      <dgm:spPr/>
      <dgm:t>
        <a:bodyPr/>
        <a:lstStyle/>
        <a:p>
          <a:endParaRPr lang="da-DK"/>
        </a:p>
      </dgm:t>
    </dgm:pt>
    <dgm:pt modelId="{D2E6BF34-AB15-4623-BE9D-BF72ABA59BCD}" type="sibTrans" cxnId="{E6AA581A-B903-4752-8992-10A32687721A}">
      <dgm:prSet/>
      <dgm:spPr/>
      <dgm:t>
        <a:bodyPr/>
        <a:lstStyle/>
        <a:p>
          <a:endParaRPr lang="da-DK"/>
        </a:p>
      </dgm:t>
    </dgm:pt>
    <dgm:pt modelId="{61A3FBB9-A35B-477A-A869-DF730288681E}">
      <dgm:prSet phldrT="[Tekst]" custT="1"/>
      <dgm:spPr/>
      <dgm:t>
        <a:bodyPr/>
        <a:lstStyle/>
        <a:p>
          <a:r>
            <a:rPr lang="da-DK" sz="1800" dirty="0"/>
            <a:t>Dialogforum vil få mulighed for at komme med inputs</a:t>
          </a:r>
        </a:p>
      </dgm:t>
    </dgm:pt>
    <dgm:pt modelId="{41A8F2E7-FEBA-4E98-8CC2-4E0421EB9C51}" type="parTrans" cxnId="{77B0D858-2FDD-42D1-862F-AA0ACC1A0F03}">
      <dgm:prSet/>
      <dgm:spPr/>
    </dgm:pt>
    <dgm:pt modelId="{26934F11-0D3D-4CAE-8B26-BE4577AD28A1}" type="sibTrans" cxnId="{77B0D858-2FDD-42D1-862F-AA0ACC1A0F03}">
      <dgm:prSet/>
      <dgm:spPr/>
    </dgm:pt>
    <dgm:pt modelId="{9482198D-5298-4AF3-9562-D7F9E9545255}" type="pres">
      <dgm:prSet presAssocID="{4321189B-105D-4D0D-8D10-91B33F294D33}" presName="Name0" presStyleCnt="0">
        <dgm:presLayoutVars>
          <dgm:dir/>
          <dgm:animLvl val="lvl"/>
          <dgm:resizeHandles val="exact"/>
        </dgm:presLayoutVars>
      </dgm:prSet>
      <dgm:spPr/>
    </dgm:pt>
    <dgm:pt modelId="{64D38A12-F8B9-4F22-AB46-00A7F78418CC}" type="pres">
      <dgm:prSet presAssocID="{2BCCAAD2-8209-4B09-9BD5-8C32DF97834E}" presName="composite" presStyleCnt="0"/>
      <dgm:spPr/>
    </dgm:pt>
    <dgm:pt modelId="{07983075-CBA9-4BF7-8973-AE5AC385740E}" type="pres">
      <dgm:prSet presAssocID="{2BCCAAD2-8209-4B09-9BD5-8C32DF97834E}" presName="parTx" presStyleLbl="alignNode1" presStyleIdx="0" presStyleCnt="4">
        <dgm:presLayoutVars>
          <dgm:chMax val="0"/>
          <dgm:chPref val="0"/>
          <dgm:bulletEnabled val="1"/>
        </dgm:presLayoutVars>
      </dgm:prSet>
      <dgm:spPr/>
    </dgm:pt>
    <dgm:pt modelId="{C4EDB10F-A676-4AB1-B609-AE0D395552BB}" type="pres">
      <dgm:prSet presAssocID="{2BCCAAD2-8209-4B09-9BD5-8C32DF97834E}" presName="desTx" presStyleLbl="alignAccFollowNode1" presStyleIdx="0" presStyleCnt="4" custLinFactNeighborX="-92" custLinFactNeighborY="1001">
        <dgm:presLayoutVars>
          <dgm:bulletEnabled val="1"/>
        </dgm:presLayoutVars>
      </dgm:prSet>
      <dgm:spPr/>
    </dgm:pt>
    <dgm:pt modelId="{BC2D0DAE-F8E8-49C2-9471-94DC92024ACD}" type="pres">
      <dgm:prSet presAssocID="{7151AEC6-8F48-4CD2-99FA-8864F36B3801}" presName="space" presStyleCnt="0"/>
      <dgm:spPr/>
    </dgm:pt>
    <dgm:pt modelId="{CF56AD6C-6419-4157-943F-0E50C81F52B3}" type="pres">
      <dgm:prSet presAssocID="{E5A71E9C-7145-400E-BFE6-AF9F72B85369}" presName="composite" presStyleCnt="0"/>
      <dgm:spPr/>
    </dgm:pt>
    <dgm:pt modelId="{7CD2F19A-5FBB-4D40-AEE3-56DB4EF35F67}" type="pres">
      <dgm:prSet presAssocID="{E5A71E9C-7145-400E-BFE6-AF9F72B85369}" presName="parTx" presStyleLbl="alignNode1" presStyleIdx="1" presStyleCnt="4">
        <dgm:presLayoutVars>
          <dgm:chMax val="0"/>
          <dgm:chPref val="0"/>
          <dgm:bulletEnabled val="1"/>
        </dgm:presLayoutVars>
      </dgm:prSet>
      <dgm:spPr/>
    </dgm:pt>
    <dgm:pt modelId="{82FB3BE0-8DBA-46DA-BE7E-F94787AC52C2}" type="pres">
      <dgm:prSet presAssocID="{E5A71E9C-7145-400E-BFE6-AF9F72B85369}" presName="desTx" presStyleLbl="alignAccFollowNode1" presStyleIdx="1" presStyleCnt="4" custLinFactNeighborX="-984">
        <dgm:presLayoutVars>
          <dgm:bulletEnabled val="1"/>
        </dgm:presLayoutVars>
      </dgm:prSet>
      <dgm:spPr/>
    </dgm:pt>
    <dgm:pt modelId="{D9239401-4630-40AD-B186-1462D49056CE}" type="pres">
      <dgm:prSet presAssocID="{48593A99-742F-48A1-A668-8F809950CCFD}" presName="space" presStyleCnt="0"/>
      <dgm:spPr/>
    </dgm:pt>
    <dgm:pt modelId="{956D77DE-99F7-4DE9-AA56-5A4093F3C331}" type="pres">
      <dgm:prSet presAssocID="{59BD7006-4A28-40BC-8E85-4C0B73390B0C}" presName="composite" presStyleCnt="0"/>
      <dgm:spPr/>
    </dgm:pt>
    <dgm:pt modelId="{6937FBB7-E328-4926-BA58-F614CBA5FE8E}" type="pres">
      <dgm:prSet presAssocID="{59BD7006-4A28-40BC-8E85-4C0B73390B0C}" presName="parTx" presStyleLbl="alignNode1" presStyleIdx="2" presStyleCnt="4">
        <dgm:presLayoutVars>
          <dgm:chMax val="0"/>
          <dgm:chPref val="0"/>
          <dgm:bulletEnabled val="1"/>
        </dgm:presLayoutVars>
      </dgm:prSet>
      <dgm:spPr/>
    </dgm:pt>
    <dgm:pt modelId="{7BB39C89-982B-4EC9-B171-6D790F213573}" type="pres">
      <dgm:prSet presAssocID="{59BD7006-4A28-40BC-8E85-4C0B73390B0C}" presName="desTx" presStyleLbl="alignAccFollowNode1" presStyleIdx="2" presStyleCnt="4">
        <dgm:presLayoutVars>
          <dgm:bulletEnabled val="1"/>
        </dgm:presLayoutVars>
      </dgm:prSet>
      <dgm:spPr/>
    </dgm:pt>
    <dgm:pt modelId="{91C32AAB-FFE8-447A-9A1F-13DCAFC519EE}" type="pres">
      <dgm:prSet presAssocID="{A4236995-85DF-4162-996C-FFBB097F4900}" presName="space" presStyleCnt="0"/>
      <dgm:spPr/>
    </dgm:pt>
    <dgm:pt modelId="{14061F77-3232-46D5-B2B0-8DC1B0BF5267}" type="pres">
      <dgm:prSet presAssocID="{978EEF6A-C95D-4252-B1C4-AEE2F56DA8CE}" presName="composite" presStyleCnt="0"/>
      <dgm:spPr/>
    </dgm:pt>
    <dgm:pt modelId="{4102664C-812B-4AE5-B149-66565F6017E3}" type="pres">
      <dgm:prSet presAssocID="{978EEF6A-C95D-4252-B1C4-AEE2F56DA8CE}" presName="parTx" presStyleLbl="alignNode1" presStyleIdx="3" presStyleCnt="4">
        <dgm:presLayoutVars>
          <dgm:chMax val="0"/>
          <dgm:chPref val="0"/>
          <dgm:bulletEnabled val="1"/>
        </dgm:presLayoutVars>
      </dgm:prSet>
      <dgm:spPr/>
    </dgm:pt>
    <dgm:pt modelId="{E320C29E-C421-41C6-8A57-35CB501B8A27}" type="pres">
      <dgm:prSet presAssocID="{978EEF6A-C95D-4252-B1C4-AEE2F56DA8CE}" presName="desTx" presStyleLbl="alignAccFollowNode1" presStyleIdx="3" presStyleCnt="4">
        <dgm:presLayoutVars>
          <dgm:bulletEnabled val="1"/>
        </dgm:presLayoutVars>
      </dgm:prSet>
      <dgm:spPr/>
    </dgm:pt>
  </dgm:ptLst>
  <dgm:cxnLst>
    <dgm:cxn modelId="{DF13D305-2390-41E4-9716-23094521906A}" srcId="{4321189B-105D-4D0D-8D10-91B33F294D33}" destId="{59BD7006-4A28-40BC-8E85-4C0B73390B0C}" srcOrd="2" destOrd="0" parTransId="{7EB96CCE-307D-42D4-B59A-4A883A85E093}" sibTransId="{A4236995-85DF-4162-996C-FFBB097F4900}"/>
    <dgm:cxn modelId="{8E3FA80C-955A-4730-8CA3-B555AA9FE7A2}" type="presOf" srcId="{59BD7006-4A28-40BC-8E85-4C0B73390B0C}" destId="{6937FBB7-E328-4926-BA58-F614CBA5FE8E}" srcOrd="0" destOrd="0" presId="urn:microsoft.com/office/officeart/2005/8/layout/hList1"/>
    <dgm:cxn modelId="{1F533B0F-37FD-4E12-BC67-299F8AF7B431}" srcId="{16CEE87E-2FA9-4A28-A464-8E7623431F20}" destId="{B7E1B1EE-5732-4700-A25C-20233EC4213C}" srcOrd="0" destOrd="0" parTransId="{5F10AAFB-4B9B-4580-A303-C41DCCDCFB15}" sibTransId="{664E09B3-5C4E-441B-9B15-37DBEEA374A8}"/>
    <dgm:cxn modelId="{E6AA581A-B903-4752-8992-10A32687721A}" srcId="{978EEF6A-C95D-4252-B1C4-AEE2F56DA8CE}" destId="{2C7056E5-14BD-44E3-8683-AABC336C0E7B}" srcOrd="0" destOrd="0" parTransId="{EDA94B7E-84E2-475B-B516-789A98FA721F}" sibTransId="{D2E6BF34-AB15-4623-BE9D-BF72ABA59BCD}"/>
    <dgm:cxn modelId="{74D39521-65AF-4DDA-BE03-D25E57E59AA6}" srcId="{4321189B-105D-4D0D-8D10-91B33F294D33}" destId="{978EEF6A-C95D-4252-B1C4-AEE2F56DA8CE}" srcOrd="3" destOrd="0" parTransId="{F5919A14-690D-406A-B8A8-6B7EC796AF63}" sibTransId="{62E863A0-9278-422E-9CFC-1CA31D4A5069}"/>
    <dgm:cxn modelId="{DF8A235F-241A-4739-8EBB-672C3616B13F}" srcId="{2BCCAAD2-8209-4B09-9BD5-8C32DF97834E}" destId="{16CEE87E-2FA9-4A28-A464-8E7623431F20}" srcOrd="0" destOrd="0" parTransId="{5C6BB3B5-AAED-4E75-94BA-7A509930EC14}" sibTransId="{9F0EE282-4B95-4896-82DB-8DF2D6481615}"/>
    <dgm:cxn modelId="{D5E55046-738D-4543-AE53-881983DC48F5}" type="presOf" srcId="{5BCF37AB-4C6F-4B5C-B34C-79525C746195}" destId="{82FB3BE0-8DBA-46DA-BE7E-F94787AC52C2}" srcOrd="0" destOrd="1" presId="urn:microsoft.com/office/officeart/2005/8/layout/hList1"/>
    <dgm:cxn modelId="{D71C6574-E166-4A99-B462-6CABE5574631}" srcId="{E5A71E9C-7145-400E-BFE6-AF9F72B85369}" destId="{07E5BD76-0DB1-4A6C-B114-FB5D6B8A0FA3}" srcOrd="0" destOrd="0" parTransId="{36E93D20-81E1-443F-8175-74A38CB747C9}" sibTransId="{99B453FD-FC0B-48C0-BF19-AD6507ADCB60}"/>
    <dgm:cxn modelId="{77B0D858-2FDD-42D1-862F-AA0ACC1A0F03}" srcId="{E5A71E9C-7145-400E-BFE6-AF9F72B85369}" destId="{61A3FBB9-A35B-477A-A869-DF730288681E}" srcOrd="2" destOrd="0" parTransId="{41A8F2E7-FEBA-4E98-8CC2-4E0421EB9C51}" sibTransId="{26934F11-0D3D-4CAE-8B26-BE4577AD28A1}"/>
    <dgm:cxn modelId="{D98BDF83-F605-42AD-9566-F0A8BAB23566}" type="presOf" srcId="{2BCCAAD2-8209-4B09-9BD5-8C32DF97834E}" destId="{07983075-CBA9-4BF7-8973-AE5AC385740E}" srcOrd="0" destOrd="0" presId="urn:microsoft.com/office/officeart/2005/8/layout/hList1"/>
    <dgm:cxn modelId="{4F75CF86-C715-4C37-8AE6-C29A40EE9248}" type="presOf" srcId="{2C7056E5-14BD-44E3-8683-AABC336C0E7B}" destId="{E320C29E-C421-41C6-8A57-35CB501B8A27}" srcOrd="0" destOrd="0" presId="urn:microsoft.com/office/officeart/2005/8/layout/hList1"/>
    <dgm:cxn modelId="{BDF36389-33CF-4967-A11A-ACBC5FB2D3C2}" srcId="{4321189B-105D-4D0D-8D10-91B33F294D33}" destId="{E5A71E9C-7145-400E-BFE6-AF9F72B85369}" srcOrd="1" destOrd="0" parTransId="{933E6903-D153-4694-9AD8-DBF0ED8555F3}" sibTransId="{48593A99-742F-48A1-A668-8F809950CCFD}"/>
    <dgm:cxn modelId="{4EF30E8E-84C1-40F6-9B02-DDC7BB8731F6}" srcId="{16CEE87E-2FA9-4A28-A464-8E7623431F20}" destId="{F46B1CE1-AA01-45AE-8375-8D7295AAE16D}" srcOrd="1" destOrd="0" parTransId="{17443080-0449-4611-8213-4057D7C23CF3}" sibTransId="{E0E77981-71B5-417B-B8B0-F34A26677807}"/>
    <dgm:cxn modelId="{79881AA4-2ACD-43E4-86D0-465BAE47C099}" srcId="{59BD7006-4A28-40BC-8E85-4C0B73390B0C}" destId="{F67A686F-EB64-4774-AE5D-B6A5F39651CE}" srcOrd="0" destOrd="0" parTransId="{C373E9C0-180F-4734-B265-2A0E902CB7DA}" sibTransId="{4956E239-16AC-4937-96B0-361E0D1BC08A}"/>
    <dgm:cxn modelId="{C8FA42A5-84B8-43C2-8F9E-BC3C973861D8}" type="presOf" srcId="{61A3FBB9-A35B-477A-A869-DF730288681E}" destId="{82FB3BE0-8DBA-46DA-BE7E-F94787AC52C2}" srcOrd="0" destOrd="2" presId="urn:microsoft.com/office/officeart/2005/8/layout/hList1"/>
    <dgm:cxn modelId="{57A5B7B0-0757-4FDC-B1C4-F5ED24815419}" type="presOf" srcId="{B7E1B1EE-5732-4700-A25C-20233EC4213C}" destId="{C4EDB10F-A676-4AB1-B609-AE0D395552BB}" srcOrd="0" destOrd="1" presId="urn:microsoft.com/office/officeart/2005/8/layout/hList1"/>
    <dgm:cxn modelId="{0B4388B6-0D66-4D78-8BEC-115113EDEBB6}" type="presOf" srcId="{07E5BD76-0DB1-4A6C-B114-FB5D6B8A0FA3}" destId="{82FB3BE0-8DBA-46DA-BE7E-F94787AC52C2}" srcOrd="0" destOrd="0" presId="urn:microsoft.com/office/officeart/2005/8/layout/hList1"/>
    <dgm:cxn modelId="{79B89EB6-5520-4D2F-AA1B-E0C06A1F8398}" srcId="{E5A71E9C-7145-400E-BFE6-AF9F72B85369}" destId="{5BCF37AB-4C6F-4B5C-B34C-79525C746195}" srcOrd="1" destOrd="0" parTransId="{68D11C73-F776-497E-882C-5D67AD473A38}" sibTransId="{FE9E55E2-9205-4AF5-94AA-CA0D35F69424}"/>
    <dgm:cxn modelId="{A92951CC-6410-4147-8660-F8BAF4E8F1F3}" type="presOf" srcId="{16CEE87E-2FA9-4A28-A464-8E7623431F20}" destId="{C4EDB10F-A676-4AB1-B609-AE0D395552BB}" srcOrd="0" destOrd="0" presId="urn:microsoft.com/office/officeart/2005/8/layout/hList1"/>
    <dgm:cxn modelId="{759B93DB-FDEA-4830-B3AA-35BE7D03A055}" type="presOf" srcId="{4321189B-105D-4D0D-8D10-91B33F294D33}" destId="{9482198D-5298-4AF3-9562-D7F9E9545255}" srcOrd="0" destOrd="0" presId="urn:microsoft.com/office/officeart/2005/8/layout/hList1"/>
    <dgm:cxn modelId="{C568B7E1-175C-4A6E-A473-F45A6A8613C9}" srcId="{4321189B-105D-4D0D-8D10-91B33F294D33}" destId="{2BCCAAD2-8209-4B09-9BD5-8C32DF97834E}" srcOrd="0" destOrd="0" parTransId="{F5A58F36-03BC-4410-A213-7095B60507DD}" sibTransId="{7151AEC6-8F48-4CD2-99FA-8864F36B3801}"/>
    <dgm:cxn modelId="{535BE6E1-AE55-4BAD-9EEF-E0F82A22B3FB}" type="presOf" srcId="{E5A71E9C-7145-400E-BFE6-AF9F72B85369}" destId="{7CD2F19A-5FBB-4D40-AEE3-56DB4EF35F67}" srcOrd="0" destOrd="0" presId="urn:microsoft.com/office/officeart/2005/8/layout/hList1"/>
    <dgm:cxn modelId="{47E97BEA-4FD7-4572-9FAF-786B71D84503}" type="presOf" srcId="{F46B1CE1-AA01-45AE-8375-8D7295AAE16D}" destId="{C4EDB10F-A676-4AB1-B609-AE0D395552BB}" srcOrd="0" destOrd="2" presId="urn:microsoft.com/office/officeart/2005/8/layout/hList1"/>
    <dgm:cxn modelId="{040F3BF2-8169-4099-B145-04A2E78D577B}" type="presOf" srcId="{978EEF6A-C95D-4252-B1C4-AEE2F56DA8CE}" destId="{4102664C-812B-4AE5-B149-66565F6017E3}" srcOrd="0" destOrd="0" presId="urn:microsoft.com/office/officeart/2005/8/layout/hList1"/>
    <dgm:cxn modelId="{51E840FA-2946-46F6-9189-A3C83E7C10EB}" type="presOf" srcId="{F67A686F-EB64-4774-AE5D-B6A5F39651CE}" destId="{7BB39C89-982B-4EC9-B171-6D790F213573}" srcOrd="0" destOrd="0" presId="urn:microsoft.com/office/officeart/2005/8/layout/hList1"/>
    <dgm:cxn modelId="{0CAECB8F-253E-4359-A2C6-3630BEAEF414}" type="presParOf" srcId="{9482198D-5298-4AF3-9562-D7F9E9545255}" destId="{64D38A12-F8B9-4F22-AB46-00A7F78418CC}" srcOrd="0" destOrd="0" presId="urn:microsoft.com/office/officeart/2005/8/layout/hList1"/>
    <dgm:cxn modelId="{535AB258-0A2D-492E-ABC0-CD89D3861130}" type="presParOf" srcId="{64D38A12-F8B9-4F22-AB46-00A7F78418CC}" destId="{07983075-CBA9-4BF7-8973-AE5AC385740E}" srcOrd="0" destOrd="0" presId="urn:microsoft.com/office/officeart/2005/8/layout/hList1"/>
    <dgm:cxn modelId="{4F9DF488-9834-479A-AD49-5156B28528B6}" type="presParOf" srcId="{64D38A12-F8B9-4F22-AB46-00A7F78418CC}" destId="{C4EDB10F-A676-4AB1-B609-AE0D395552BB}" srcOrd="1" destOrd="0" presId="urn:microsoft.com/office/officeart/2005/8/layout/hList1"/>
    <dgm:cxn modelId="{22FA202F-AE0B-44A2-985C-8BDC483532E7}" type="presParOf" srcId="{9482198D-5298-4AF3-9562-D7F9E9545255}" destId="{BC2D0DAE-F8E8-49C2-9471-94DC92024ACD}" srcOrd="1" destOrd="0" presId="urn:microsoft.com/office/officeart/2005/8/layout/hList1"/>
    <dgm:cxn modelId="{E83F72D6-7B30-4E0A-AD9B-56E6FB527805}" type="presParOf" srcId="{9482198D-5298-4AF3-9562-D7F9E9545255}" destId="{CF56AD6C-6419-4157-943F-0E50C81F52B3}" srcOrd="2" destOrd="0" presId="urn:microsoft.com/office/officeart/2005/8/layout/hList1"/>
    <dgm:cxn modelId="{CA7B2B8F-943B-4B68-94A3-08163EFDF871}" type="presParOf" srcId="{CF56AD6C-6419-4157-943F-0E50C81F52B3}" destId="{7CD2F19A-5FBB-4D40-AEE3-56DB4EF35F67}" srcOrd="0" destOrd="0" presId="urn:microsoft.com/office/officeart/2005/8/layout/hList1"/>
    <dgm:cxn modelId="{42BDAB42-153F-496E-81D1-6740D0825E8D}" type="presParOf" srcId="{CF56AD6C-6419-4157-943F-0E50C81F52B3}" destId="{82FB3BE0-8DBA-46DA-BE7E-F94787AC52C2}" srcOrd="1" destOrd="0" presId="urn:microsoft.com/office/officeart/2005/8/layout/hList1"/>
    <dgm:cxn modelId="{E55C2103-80EE-44F8-AC18-5F9BC466F822}" type="presParOf" srcId="{9482198D-5298-4AF3-9562-D7F9E9545255}" destId="{D9239401-4630-40AD-B186-1462D49056CE}" srcOrd="3" destOrd="0" presId="urn:microsoft.com/office/officeart/2005/8/layout/hList1"/>
    <dgm:cxn modelId="{8ECADA12-E2CB-49F9-9CC5-B9C59770DCAD}" type="presParOf" srcId="{9482198D-5298-4AF3-9562-D7F9E9545255}" destId="{956D77DE-99F7-4DE9-AA56-5A4093F3C331}" srcOrd="4" destOrd="0" presId="urn:microsoft.com/office/officeart/2005/8/layout/hList1"/>
    <dgm:cxn modelId="{0966A14A-8DB3-4F2D-BA7B-5039CEF4E766}" type="presParOf" srcId="{956D77DE-99F7-4DE9-AA56-5A4093F3C331}" destId="{6937FBB7-E328-4926-BA58-F614CBA5FE8E}" srcOrd="0" destOrd="0" presId="urn:microsoft.com/office/officeart/2005/8/layout/hList1"/>
    <dgm:cxn modelId="{6AF23BE2-CE5B-4211-874E-8B6C888D954A}" type="presParOf" srcId="{956D77DE-99F7-4DE9-AA56-5A4093F3C331}" destId="{7BB39C89-982B-4EC9-B171-6D790F213573}" srcOrd="1" destOrd="0" presId="urn:microsoft.com/office/officeart/2005/8/layout/hList1"/>
    <dgm:cxn modelId="{9106A03D-9966-4A23-B828-0429005DD232}" type="presParOf" srcId="{9482198D-5298-4AF3-9562-D7F9E9545255}" destId="{91C32AAB-FFE8-447A-9A1F-13DCAFC519EE}" srcOrd="5" destOrd="0" presId="urn:microsoft.com/office/officeart/2005/8/layout/hList1"/>
    <dgm:cxn modelId="{C4299018-B0F9-421F-BB13-9C6CA607D501}" type="presParOf" srcId="{9482198D-5298-4AF3-9562-D7F9E9545255}" destId="{14061F77-3232-46D5-B2B0-8DC1B0BF5267}" srcOrd="6" destOrd="0" presId="urn:microsoft.com/office/officeart/2005/8/layout/hList1"/>
    <dgm:cxn modelId="{CC56E4DA-A347-4C64-B5AA-F81017D5EAA9}" type="presParOf" srcId="{14061F77-3232-46D5-B2B0-8DC1B0BF5267}" destId="{4102664C-812B-4AE5-B149-66565F6017E3}" srcOrd="0" destOrd="0" presId="urn:microsoft.com/office/officeart/2005/8/layout/hList1"/>
    <dgm:cxn modelId="{8CBF8BE5-DF69-4542-B253-494B950385E4}" type="presParOf" srcId="{14061F77-3232-46D5-B2B0-8DC1B0BF5267}" destId="{E320C29E-C421-41C6-8A57-35CB501B8A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20670-3B4A-43D6-A646-F56DE78ABB5A}"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349EB8D0-7F97-4B7E-BE16-F9C7BE3918A1}">
      <dgm:prSet/>
      <dgm:spPr/>
      <dgm:t>
        <a:bodyPr/>
        <a:lstStyle/>
        <a:p>
          <a:pPr>
            <a:lnSpc>
              <a:spcPct val="100000"/>
            </a:lnSpc>
            <a:defRPr cap="all"/>
          </a:pPr>
          <a:r>
            <a:rPr lang="da-DK" dirty="0"/>
            <a:t>Session 1: ”Den gode alderdom”: </a:t>
          </a:r>
        </a:p>
        <a:p>
          <a:pPr>
            <a:lnSpc>
              <a:spcPct val="100000"/>
            </a:lnSpc>
            <a:defRPr cap="all"/>
          </a:pPr>
          <a:r>
            <a:rPr lang="da-DK" dirty="0"/>
            <a:t>Mødelokale X</a:t>
          </a:r>
          <a:endParaRPr lang="en-US" dirty="0"/>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CBC4CBD5-B870-49F4-8359-72D140C417A2}">
      <dgm:prSet/>
      <dgm:spPr/>
      <dgm:t>
        <a:bodyPr/>
        <a:lstStyle/>
        <a:p>
          <a:pPr>
            <a:lnSpc>
              <a:spcPct val="100000"/>
            </a:lnSpc>
            <a:defRPr cap="all"/>
          </a:pPr>
          <a:r>
            <a:rPr lang="da-DK" dirty="0"/>
            <a:t>Session 2: ”Socialpsykiatri”: Mødelokale Y</a:t>
          </a:r>
          <a:endParaRPr lang="en-US" dirty="0"/>
        </a:p>
      </dgm:t>
    </dgm:pt>
    <dgm:pt modelId="{FBE1A700-EB12-45C7-BB22-7DFB884ACCD0}" type="parTrans" cxnId="{622362D4-C9B3-46E1-B021-18125ED22CA4}">
      <dgm:prSet/>
      <dgm:spPr/>
      <dgm:t>
        <a:bodyPr/>
        <a:lstStyle/>
        <a:p>
          <a:endParaRPr lang="en-US"/>
        </a:p>
      </dgm:t>
    </dgm:pt>
    <dgm:pt modelId="{6A36E42C-C176-44FB-9397-F15399A427AD}" type="sibTrans" cxnId="{622362D4-C9B3-46E1-B021-18125ED22CA4}">
      <dgm:prSet/>
      <dgm:spPr/>
      <dgm:t>
        <a:bodyPr/>
        <a:lstStyle/>
        <a:p>
          <a:endParaRPr lang="en-US"/>
        </a:p>
      </dgm:t>
    </dgm:pt>
    <dgm:pt modelId="{16789130-858A-42F1-8699-CB57DD862E10}">
      <dgm:prSet/>
      <dgm:spPr/>
      <dgm:t>
        <a:bodyPr/>
        <a:lstStyle/>
        <a:p>
          <a:pPr>
            <a:lnSpc>
              <a:spcPct val="100000"/>
            </a:lnSpc>
            <a:defRPr cap="all"/>
          </a:pPr>
          <a:r>
            <a:rPr lang="da-DK" dirty="0"/>
            <a:t>Session 3: ”Bedre og billigere pladser”: </a:t>
          </a:r>
        </a:p>
        <a:p>
          <a:pPr>
            <a:lnSpc>
              <a:spcPct val="100000"/>
            </a:lnSpc>
            <a:defRPr cap="all"/>
          </a:pPr>
          <a:r>
            <a:rPr lang="da-DK" dirty="0"/>
            <a:t>Mødelokale Z</a:t>
          </a:r>
          <a:endParaRPr lang="en-US" dirty="0"/>
        </a:p>
      </dgm:t>
    </dgm:pt>
    <dgm:pt modelId="{CFA193EF-BAA2-4ECB-B796-6D7DDF1BC481}" type="parTrans" cxnId="{2E1952BE-7729-4C4D-B546-80A087D3303D}">
      <dgm:prSet/>
      <dgm:spPr/>
      <dgm:t>
        <a:bodyPr/>
        <a:lstStyle/>
        <a:p>
          <a:endParaRPr lang="en-US"/>
        </a:p>
      </dgm:t>
    </dgm:pt>
    <dgm:pt modelId="{809F3D52-8E6F-474D-A005-FD012C12A444}" type="sibTrans" cxnId="{2E1952BE-7729-4C4D-B546-80A087D3303D}">
      <dgm:prSet/>
      <dgm:spPr/>
      <dgm:t>
        <a:bodyPr/>
        <a:lstStyle/>
        <a:p>
          <a:endParaRPr lang="en-US"/>
        </a:p>
      </dgm:t>
    </dgm:pt>
    <dgm:pt modelId="{B8B18ED6-B267-4AD0-9460-95A8D2E38E19}" type="pres">
      <dgm:prSet presAssocID="{E7620670-3B4A-43D6-A646-F56DE78ABB5A}" presName="root" presStyleCnt="0">
        <dgm:presLayoutVars>
          <dgm:dir/>
          <dgm:resizeHandles val="exact"/>
        </dgm:presLayoutVars>
      </dgm:prSet>
      <dgm:spPr/>
    </dgm:pt>
    <dgm:pt modelId="{4FDF7C6F-8F30-4468-B071-53F88E75951E}" type="pres">
      <dgm:prSet presAssocID="{349EB8D0-7F97-4B7E-BE16-F9C7BE3918A1}" presName="compNode" presStyleCnt="0"/>
      <dgm:spPr/>
    </dgm:pt>
    <dgm:pt modelId="{682529B9-4A74-4A99-B7D2-A4047E4BC3B0}" type="pres">
      <dgm:prSet presAssocID="{349EB8D0-7F97-4B7E-BE16-F9C7BE3918A1}" presName="iconBgRect" presStyleLbl="bgShp" presStyleIdx="0" presStyleCnt="3"/>
      <dgm:spPr/>
    </dgm:pt>
    <dgm:pt modelId="{97BDDEF7-7148-4390-9014-FB5D7CF4A893}" type="pres">
      <dgm:prSet presAssocID="{349EB8D0-7F97-4B7E-BE16-F9C7BE3918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d med sukkerrør"/>
        </a:ext>
      </dgm:extLst>
    </dgm:pt>
    <dgm:pt modelId="{0D0BD423-0A74-4002-8D38-5B0B355DB6DE}" type="pres">
      <dgm:prSet presAssocID="{349EB8D0-7F97-4B7E-BE16-F9C7BE3918A1}" presName="spaceRect" presStyleCnt="0"/>
      <dgm:spPr/>
    </dgm:pt>
    <dgm:pt modelId="{4A2BCA2A-1C18-43A6-8BCC-61A840E96BC1}" type="pres">
      <dgm:prSet presAssocID="{349EB8D0-7F97-4B7E-BE16-F9C7BE3918A1}" presName="textRect" presStyleLbl="revTx" presStyleIdx="0" presStyleCnt="3">
        <dgm:presLayoutVars>
          <dgm:chMax val="1"/>
          <dgm:chPref val="1"/>
        </dgm:presLayoutVars>
      </dgm:prSet>
      <dgm:spPr/>
    </dgm:pt>
    <dgm:pt modelId="{52C5C6C2-F972-4252-B36B-FA48117B9B09}" type="pres">
      <dgm:prSet presAssocID="{4BB6488C-921D-48EA-8444-6783594018FA}" presName="sibTrans" presStyleCnt="0"/>
      <dgm:spPr/>
    </dgm:pt>
    <dgm:pt modelId="{9AE30D60-1CFA-4D77-94A7-C85B62348933}" type="pres">
      <dgm:prSet presAssocID="{CBC4CBD5-B870-49F4-8359-72D140C417A2}" presName="compNode" presStyleCnt="0"/>
      <dgm:spPr/>
    </dgm:pt>
    <dgm:pt modelId="{7C9929C2-3036-44A2-AB2D-80353CFF0E89}" type="pres">
      <dgm:prSet presAssocID="{CBC4CBD5-B870-49F4-8359-72D140C417A2}" presName="iconBgRect" presStyleLbl="bgShp" presStyleIdx="1" presStyleCnt="3"/>
      <dgm:spPr/>
    </dgm:pt>
    <dgm:pt modelId="{8CF8CBC7-DA80-4226-B92D-1B9446FD2D15}" type="pres">
      <dgm:prSet presAssocID="{CBC4CBD5-B870-49F4-8359-72D140C417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jerne i hoved"/>
        </a:ext>
      </dgm:extLst>
    </dgm:pt>
    <dgm:pt modelId="{D1523616-A210-4FA8-9B88-269D77986F3E}" type="pres">
      <dgm:prSet presAssocID="{CBC4CBD5-B870-49F4-8359-72D140C417A2}" presName="spaceRect" presStyleCnt="0"/>
      <dgm:spPr/>
    </dgm:pt>
    <dgm:pt modelId="{218EF8B4-D759-4831-92C1-0434A9AEF0DD}" type="pres">
      <dgm:prSet presAssocID="{CBC4CBD5-B870-49F4-8359-72D140C417A2}" presName="textRect" presStyleLbl="revTx" presStyleIdx="1" presStyleCnt="3">
        <dgm:presLayoutVars>
          <dgm:chMax val="1"/>
          <dgm:chPref val="1"/>
        </dgm:presLayoutVars>
      </dgm:prSet>
      <dgm:spPr/>
    </dgm:pt>
    <dgm:pt modelId="{5D93880C-52C5-48C8-AAD8-72FEC46466CC}" type="pres">
      <dgm:prSet presAssocID="{6A36E42C-C176-44FB-9397-F15399A427AD}" presName="sibTrans" presStyleCnt="0"/>
      <dgm:spPr/>
    </dgm:pt>
    <dgm:pt modelId="{F881F4BA-86F1-40C4-9956-EE44BF89EEC9}" type="pres">
      <dgm:prSet presAssocID="{16789130-858A-42F1-8699-CB57DD862E10}" presName="compNode" presStyleCnt="0"/>
      <dgm:spPr/>
    </dgm:pt>
    <dgm:pt modelId="{B2D9568C-5494-4590-A011-B1066F92C2F7}" type="pres">
      <dgm:prSet presAssocID="{16789130-858A-42F1-8699-CB57DD862E10}" presName="iconBgRect" presStyleLbl="bgShp" presStyleIdx="2" presStyleCnt="3"/>
      <dgm:spPr/>
    </dgm:pt>
    <dgm:pt modelId="{ACCF995C-3CE3-43E0-B1C5-597011BC201C}" type="pres">
      <dgm:prSet presAssocID="{16789130-858A-42F1-8699-CB57DD862E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adgående tendens"/>
        </a:ext>
      </dgm:extLst>
    </dgm:pt>
    <dgm:pt modelId="{1B24864A-A26E-4C91-8890-73A88B0A9108}" type="pres">
      <dgm:prSet presAssocID="{16789130-858A-42F1-8699-CB57DD862E10}" presName="spaceRect" presStyleCnt="0"/>
      <dgm:spPr/>
    </dgm:pt>
    <dgm:pt modelId="{25A27474-E2ED-4822-A8DB-A04192E0E10F}" type="pres">
      <dgm:prSet presAssocID="{16789130-858A-42F1-8699-CB57DD862E10}" presName="textRect" presStyleLbl="revTx" presStyleIdx="2" presStyleCnt="3">
        <dgm:presLayoutVars>
          <dgm:chMax val="1"/>
          <dgm:chPref val="1"/>
        </dgm:presLayoutVars>
      </dgm:prSet>
      <dgm:spPr/>
    </dgm:pt>
  </dgm:ptLst>
  <dgm:cxnLst>
    <dgm:cxn modelId="{AF4AC74E-62B9-4744-8055-071C9D87EDA7}" type="presOf" srcId="{E7620670-3B4A-43D6-A646-F56DE78ABB5A}" destId="{B8B18ED6-B267-4AD0-9460-95A8D2E38E19}" srcOrd="0" destOrd="0" presId="urn:microsoft.com/office/officeart/2018/5/layout/IconCircleLabelList"/>
    <dgm:cxn modelId="{1033F583-CC4F-4EED-B351-D131C197CDDA}" type="presOf" srcId="{CBC4CBD5-B870-49F4-8359-72D140C417A2}" destId="{218EF8B4-D759-4831-92C1-0434A9AEF0DD}" srcOrd="0" destOrd="0" presId="urn:microsoft.com/office/officeart/2018/5/layout/IconCircleLabelList"/>
    <dgm:cxn modelId="{6B3F0697-9E27-45BB-BB5B-F44E965BCB58}" type="presOf" srcId="{16789130-858A-42F1-8699-CB57DD862E10}" destId="{25A27474-E2ED-4822-A8DB-A04192E0E10F}" srcOrd="0" destOrd="0" presId="urn:microsoft.com/office/officeart/2018/5/layout/IconCircleLabelList"/>
    <dgm:cxn modelId="{8AA5B4A5-7270-45E5-9305-DB9309A9A250}" srcId="{E7620670-3B4A-43D6-A646-F56DE78ABB5A}" destId="{349EB8D0-7F97-4B7E-BE16-F9C7BE3918A1}" srcOrd="0" destOrd="0" parTransId="{66DF66D0-73C4-4C95-B711-CB8237CF847E}" sibTransId="{4BB6488C-921D-48EA-8444-6783594018FA}"/>
    <dgm:cxn modelId="{B2FF1BBA-5BA0-4351-B4EC-B5EBA36195DA}" type="presOf" srcId="{349EB8D0-7F97-4B7E-BE16-F9C7BE3918A1}" destId="{4A2BCA2A-1C18-43A6-8BCC-61A840E96BC1}" srcOrd="0" destOrd="0" presId="urn:microsoft.com/office/officeart/2018/5/layout/IconCircleLabelList"/>
    <dgm:cxn modelId="{2E1952BE-7729-4C4D-B546-80A087D3303D}" srcId="{E7620670-3B4A-43D6-A646-F56DE78ABB5A}" destId="{16789130-858A-42F1-8699-CB57DD862E10}" srcOrd="2" destOrd="0" parTransId="{CFA193EF-BAA2-4ECB-B796-6D7DDF1BC481}" sibTransId="{809F3D52-8E6F-474D-A005-FD012C12A444}"/>
    <dgm:cxn modelId="{622362D4-C9B3-46E1-B021-18125ED22CA4}" srcId="{E7620670-3B4A-43D6-A646-F56DE78ABB5A}" destId="{CBC4CBD5-B870-49F4-8359-72D140C417A2}" srcOrd="1" destOrd="0" parTransId="{FBE1A700-EB12-45C7-BB22-7DFB884ACCD0}" sibTransId="{6A36E42C-C176-44FB-9397-F15399A427AD}"/>
    <dgm:cxn modelId="{37167095-52A3-4D1E-A275-B14CE30B736B}" type="presParOf" srcId="{B8B18ED6-B267-4AD0-9460-95A8D2E38E19}" destId="{4FDF7C6F-8F30-4468-B071-53F88E75951E}" srcOrd="0" destOrd="0" presId="urn:microsoft.com/office/officeart/2018/5/layout/IconCircleLabelList"/>
    <dgm:cxn modelId="{3145506A-1FD5-4468-8E45-D3D1B105400E}" type="presParOf" srcId="{4FDF7C6F-8F30-4468-B071-53F88E75951E}" destId="{682529B9-4A74-4A99-B7D2-A4047E4BC3B0}" srcOrd="0" destOrd="0" presId="urn:microsoft.com/office/officeart/2018/5/layout/IconCircleLabelList"/>
    <dgm:cxn modelId="{8D109713-C5FC-4692-B480-59AA45C8E787}" type="presParOf" srcId="{4FDF7C6F-8F30-4468-B071-53F88E75951E}" destId="{97BDDEF7-7148-4390-9014-FB5D7CF4A893}" srcOrd="1" destOrd="0" presId="urn:microsoft.com/office/officeart/2018/5/layout/IconCircleLabelList"/>
    <dgm:cxn modelId="{8039345A-23F3-494D-8A8B-F683469AD3C5}" type="presParOf" srcId="{4FDF7C6F-8F30-4468-B071-53F88E75951E}" destId="{0D0BD423-0A74-4002-8D38-5B0B355DB6DE}" srcOrd="2" destOrd="0" presId="urn:microsoft.com/office/officeart/2018/5/layout/IconCircleLabelList"/>
    <dgm:cxn modelId="{BA44D3E3-7B4F-404C-BD06-6D553E2CEDFF}" type="presParOf" srcId="{4FDF7C6F-8F30-4468-B071-53F88E75951E}" destId="{4A2BCA2A-1C18-43A6-8BCC-61A840E96BC1}" srcOrd="3" destOrd="0" presId="urn:microsoft.com/office/officeart/2018/5/layout/IconCircleLabelList"/>
    <dgm:cxn modelId="{350C5A79-1981-44D9-9B33-C52B32454E8C}" type="presParOf" srcId="{B8B18ED6-B267-4AD0-9460-95A8D2E38E19}" destId="{52C5C6C2-F972-4252-B36B-FA48117B9B09}" srcOrd="1" destOrd="0" presId="urn:microsoft.com/office/officeart/2018/5/layout/IconCircleLabelList"/>
    <dgm:cxn modelId="{2FAE352C-27DB-4025-A9BA-941D6B8A3EAF}" type="presParOf" srcId="{B8B18ED6-B267-4AD0-9460-95A8D2E38E19}" destId="{9AE30D60-1CFA-4D77-94A7-C85B62348933}" srcOrd="2" destOrd="0" presId="urn:microsoft.com/office/officeart/2018/5/layout/IconCircleLabelList"/>
    <dgm:cxn modelId="{70898C2E-0198-4DAC-AE99-9BEA347D91FF}" type="presParOf" srcId="{9AE30D60-1CFA-4D77-94A7-C85B62348933}" destId="{7C9929C2-3036-44A2-AB2D-80353CFF0E89}" srcOrd="0" destOrd="0" presId="urn:microsoft.com/office/officeart/2018/5/layout/IconCircleLabelList"/>
    <dgm:cxn modelId="{80D83086-E590-4A95-AAA9-1DF01C636C4F}" type="presParOf" srcId="{9AE30D60-1CFA-4D77-94A7-C85B62348933}" destId="{8CF8CBC7-DA80-4226-B92D-1B9446FD2D15}" srcOrd="1" destOrd="0" presId="urn:microsoft.com/office/officeart/2018/5/layout/IconCircleLabelList"/>
    <dgm:cxn modelId="{B336A970-8E6E-4F59-8984-72C75A04B2CA}" type="presParOf" srcId="{9AE30D60-1CFA-4D77-94A7-C85B62348933}" destId="{D1523616-A210-4FA8-9B88-269D77986F3E}" srcOrd="2" destOrd="0" presId="urn:microsoft.com/office/officeart/2018/5/layout/IconCircleLabelList"/>
    <dgm:cxn modelId="{D0575AC7-B585-4CBE-841C-D14A2491F8A1}" type="presParOf" srcId="{9AE30D60-1CFA-4D77-94A7-C85B62348933}" destId="{218EF8B4-D759-4831-92C1-0434A9AEF0DD}" srcOrd="3" destOrd="0" presId="urn:microsoft.com/office/officeart/2018/5/layout/IconCircleLabelList"/>
    <dgm:cxn modelId="{590BFCA9-40C5-4D3B-81C7-DC73BE5BE9ED}" type="presParOf" srcId="{B8B18ED6-B267-4AD0-9460-95A8D2E38E19}" destId="{5D93880C-52C5-48C8-AAD8-72FEC46466CC}" srcOrd="3" destOrd="0" presId="urn:microsoft.com/office/officeart/2018/5/layout/IconCircleLabelList"/>
    <dgm:cxn modelId="{8AEF980A-3C6F-4B3E-838B-C5457C9994FD}" type="presParOf" srcId="{B8B18ED6-B267-4AD0-9460-95A8D2E38E19}" destId="{F881F4BA-86F1-40C4-9956-EE44BF89EEC9}" srcOrd="4" destOrd="0" presId="urn:microsoft.com/office/officeart/2018/5/layout/IconCircleLabelList"/>
    <dgm:cxn modelId="{CB5F1C31-0581-4C76-9119-1EC72303FA4A}" type="presParOf" srcId="{F881F4BA-86F1-40C4-9956-EE44BF89EEC9}" destId="{B2D9568C-5494-4590-A011-B1066F92C2F7}" srcOrd="0" destOrd="0" presId="urn:microsoft.com/office/officeart/2018/5/layout/IconCircleLabelList"/>
    <dgm:cxn modelId="{CD38395A-983A-4856-B658-43815D41D55F}" type="presParOf" srcId="{F881F4BA-86F1-40C4-9956-EE44BF89EEC9}" destId="{ACCF995C-3CE3-43E0-B1C5-597011BC201C}" srcOrd="1" destOrd="0" presId="urn:microsoft.com/office/officeart/2018/5/layout/IconCircleLabelList"/>
    <dgm:cxn modelId="{B5CAB40A-79D2-4061-BD70-E8D0D81A28ED}" type="presParOf" srcId="{F881F4BA-86F1-40C4-9956-EE44BF89EEC9}" destId="{1B24864A-A26E-4C91-8890-73A88B0A9108}" srcOrd="2" destOrd="0" presId="urn:microsoft.com/office/officeart/2018/5/layout/IconCircleLabelList"/>
    <dgm:cxn modelId="{F6446B06-D4C6-48F2-ABD9-2CE4F0E82308}" type="presParOf" srcId="{F881F4BA-86F1-40C4-9956-EE44BF89EEC9}" destId="{25A27474-E2ED-4822-A8DB-A04192E0E10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620670-3B4A-43D6-A646-F56DE78ABB5A}"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349EB8D0-7F97-4B7E-BE16-F9C7BE3918A1}">
      <dgm:prSet/>
      <dgm:spPr/>
      <dgm:t>
        <a:bodyPr/>
        <a:lstStyle/>
        <a:p>
          <a:pPr>
            <a:lnSpc>
              <a:spcPct val="100000"/>
            </a:lnSpc>
            <a:defRPr cap="all"/>
          </a:pPr>
          <a:r>
            <a:rPr lang="da-DK" dirty="0"/>
            <a:t>Session 1: ”Den gode alderdom”: </a:t>
          </a:r>
        </a:p>
        <a:p>
          <a:pPr>
            <a:lnSpc>
              <a:spcPct val="100000"/>
            </a:lnSpc>
            <a:defRPr cap="all"/>
          </a:pPr>
          <a:r>
            <a:rPr lang="da-DK" dirty="0"/>
            <a:t>Sessionsformand:</a:t>
          </a:r>
        </a:p>
        <a:p>
          <a:pPr>
            <a:lnSpc>
              <a:spcPct val="100000"/>
            </a:lnSpc>
            <a:defRPr cap="all"/>
          </a:pPr>
          <a:r>
            <a:rPr lang="da-DK" dirty="0"/>
            <a:t>Anna </a:t>
          </a:r>
          <a:r>
            <a:rPr lang="da-DK" dirty="0" err="1"/>
            <a:t>kirsten</a:t>
          </a:r>
          <a:r>
            <a:rPr lang="da-DK" dirty="0"/>
            <a:t> </a:t>
          </a:r>
          <a:r>
            <a:rPr lang="da-DK" dirty="0" err="1"/>
            <a:t>olesen</a:t>
          </a:r>
          <a:r>
            <a:rPr lang="da-DK" dirty="0"/>
            <a:t> (A), </a:t>
          </a:r>
          <a:r>
            <a:rPr lang="da-DK" dirty="0" err="1"/>
            <a:t>aalborg</a:t>
          </a:r>
          <a:r>
            <a:rPr lang="da-DK" dirty="0"/>
            <a:t> kommune</a:t>
          </a:r>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CBC4CBD5-B870-49F4-8359-72D140C417A2}">
      <dgm:prSet/>
      <dgm:spPr/>
      <dgm:t>
        <a:bodyPr/>
        <a:lstStyle/>
        <a:p>
          <a:pPr>
            <a:lnSpc>
              <a:spcPct val="100000"/>
            </a:lnSpc>
            <a:defRPr cap="all"/>
          </a:pPr>
          <a:r>
            <a:rPr lang="da-DK" dirty="0"/>
            <a:t>Session 2: ”Socialpsykiatri”: </a:t>
          </a:r>
        </a:p>
        <a:p>
          <a:pPr>
            <a:lnSpc>
              <a:spcPct val="100000"/>
            </a:lnSpc>
            <a:defRPr cap="all"/>
          </a:pPr>
          <a:r>
            <a:rPr lang="da-DK" dirty="0"/>
            <a:t>Sessionsformand:</a:t>
          </a:r>
        </a:p>
        <a:p>
          <a:pPr>
            <a:lnSpc>
              <a:spcPct val="100000"/>
            </a:lnSpc>
            <a:defRPr cap="all"/>
          </a:pPr>
          <a:r>
            <a:rPr lang="da-DK" dirty="0"/>
            <a:t>Maja torp (V), </a:t>
          </a:r>
          <a:r>
            <a:rPr lang="da-DK" dirty="0" err="1"/>
            <a:t>aalborg</a:t>
          </a:r>
          <a:r>
            <a:rPr lang="da-DK" dirty="0"/>
            <a:t> kommune</a:t>
          </a:r>
        </a:p>
      </dgm:t>
    </dgm:pt>
    <dgm:pt modelId="{FBE1A700-EB12-45C7-BB22-7DFB884ACCD0}" type="parTrans" cxnId="{622362D4-C9B3-46E1-B021-18125ED22CA4}">
      <dgm:prSet/>
      <dgm:spPr/>
      <dgm:t>
        <a:bodyPr/>
        <a:lstStyle/>
        <a:p>
          <a:endParaRPr lang="en-US"/>
        </a:p>
      </dgm:t>
    </dgm:pt>
    <dgm:pt modelId="{6A36E42C-C176-44FB-9397-F15399A427AD}" type="sibTrans" cxnId="{622362D4-C9B3-46E1-B021-18125ED22CA4}">
      <dgm:prSet/>
      <dgm:spPr/>
      <dgm:t>
        <a:bodyPr/>
        <a:lstStyle/>
        <a:p>
          <a:endParaRPr lang="en-US"/>
        </a:p>
      </dgm:t>
    </dgm:pt>
    <dgm:pt modelId="{16789130-858A-42F1-8699-CB57DD862E10}">
      <dgm:prSet/>
      <dgm:spPr/>
      <dgm:t>
        <a:bodyPr/>
        <a:lstStyle/>
        <a:p>
          <a:pPr>
            <a:lnSpc>
              <a:spcPct val="100000"/>
            </a:lnSpc>
            <a:defRPr cap="all"/>
          </a:pPr>
          <a:r>
            <a:rPr lang="da-DK" dirty="0"/>
            <a:t>Session 3: ”Bedre og billigere pladser”: </a:t>
          </a:r>
        </a:p>
        <a:p>
          <a:pPr>
            <a:lnSpc>
              <a:spcPct val="100000"/>
            </a:lnSpc>
            <a:defRPr cap="all"/>
          </a:pPr>
          <a:r>
            <a:rPr lang="da-DK" dirty="0"/>
            <a:t>Sessionsformand:</a:t>
          </a:r>
        </a:p>
        <a:p>
          <a:pPr>
            <a:lnSpc>
              <a:spcPct val="100000"/>
            </a:lnSpc>
            <a:defRPr cap="all"/>
          </a:pPr>
          <a:r>
            <a:rPr lang="da-DK" dirty="0"/>
            <a:t>Ida </a:t>
          </a:r>
          <a:r>
            <a:rPr lang="da-DK" dirty="0" err="1"/>
            <a:t>pedersen</a:t>
          </a:r>
          <a:r>
            <a:rPr lang="da-DK" dirty="0"/>
            <a:t> (A), Thisted kommune</a:t>
          </a:r>
          <a:endParaRPr lang="en-US" dirty="0"/>
        </a:p>
      </dgm:t>
    </dgm:pt>
    <dgm:pt modelId="{CFA193EF-BAA2-4ECB-B796-6D7DDF1BC481}" type="parTrans" cxnId="{2E1952BE-7729-4C4D-B546-80A087D3303D}">
      <dgm:prSet/>
      <dgm:spPr/>
      <dgm:t>
        <a:bodyPr/>
        <a:lstStyle/>
        <a:p>
          <a:endParaRPr lang="en-US"/>
        </a:p>
      </dgm:t>
    </dgm:pt>
    <dgm:pt modelId="{809F3D52-8E6F-474D-A005-FD012C12A444}" type="sibTrans" cxnId="{2E1952BE-7729-4C4D-B546-80A087D3303D}">
      <dgm:prSet/>
      <dgm:spPr/>
      <dgm:t>
        <a:bodyPr/>
        <a:lstStyle/>
        <a:p>
          <a:endParaRPr lang="en-US"/>
        </a:p>
      </dgm:t>
    </dgm:pt>
    <dgm:pt modelId="{B8B18ED6-B267-4AD0-9460-95A8D2E38E19}" type="pres">
      <dgm:prSet presAssocID="{E7620670-3B4A-43D6-A646-F56DE78ABB5A}" presName="root" presStyleCnt="0">
        <dgm:presLayoutVars>
          <dgm:dir/>
          <dgm:resizeHandles val="exact"/>
        </dgm:presLayoutVars>
      </dgm:prSet>
      <dgm:spPr/>
    </dgm:pt>
    <dgm:pt modelId="{4FDF7C6F-8F30-4468-B071-53F88E75951E}" type="pres">
      <dgm:prSet presAssocID="{349EB8D0-7F97-4B7E-BE16-F9C7BE3918A1}" presName="compNode" presStyleCnt="0"/>
      <dgm:spPr/>
    </dgm:pt>
    <dgm:pt modelId="{682529B9-4A74-4A99-B7D2-A4047E4BC3B0}" type="pres">
      <dgm:prSet presAssocID="{349EB8D0-7F97-4B7E-BE16-F9C7BE3918A1}" presName="iconBgRect" presStyleLbl="bgShp" presStyleIdx="0" presStyleCnt="3"/>
      <dgm:spPr/>
    </dgm:pt>
    <dgm:pt modelId="{97BDDEF7-7148-4390-9014-FB5D7CF4A893}" type="pres">
      <dgm:prSet presAssocID="{349EB8D0-7F97-4B7E-BE16-F9C7BE3918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d med sukkerrør"/>
        </a:ext>
      </dgm:extLst>
    </dgm:pt>
    <dgm:pt modelId="{0D0BD423-0A74-4002-8D38-5B0B355DB6DE}" type="pres">
      <dgm:prSet presAssocID="{349EB8D0-7F97-4B7E-BE16-F9C7BE3918A1}" presName="spaceRect" presStyleCnt="0"/>
      <dgm:spPr/>
    </dgm:pt>
    <dgm:pt modelId="{4A2BCA2A-1C18-43A6-8BCC-61A840E96BC1}" type="pres">
      <dgm:prSet presAssocID="{349EB8D0-7F97-4B7E-BE16-F9C7BE3918A1}" presName="textRect" presStyleLbl="revTx" presStyleIdx="0" presStyleCnt="3" custScaleY="98785">
        <dgm:presLayoutVars>
          <dgm:chMax val="1"/>
          <dgm:chPref val="1"/>
        </dgm:presLayoutVars>
      </dgm:prSet>
      <dgm:spPr/>
    </dgm:pt>
    <dgm:pt modelId="{52C5C6C2-F972-4252-B36B-FA48117B9B09}" type="pres">
      <dgm:prSet presAssocID="{4BB6488C-921D-48EA-8444-6783594018FA}" presName="sibTrans" presStyleCnt="0"/>
      <dgm:spPr/>
    </dgm:pt>
    <dgm:pt modelId="{9AE30D60-1CFA-4D77-94A7-C85B62348933}" type="pres">
      <dgm:prSet presAssocID="{CBC4CBD5-B870-49F4-8359-72D140C417A2}" presName="compNode" presStyleCnt="0"/>
      <dgm:spPr/>
    </dgm:pt>
    <dgm:pt modelId="{7C9929C2-3036-44A2-AB2D-80353CFF0E89}" type="pres">
      <dgm:prSet presAssocID="{CBC4CBD5-B870-49F4-8359-72D140C417A2}" presName="iconBgRect" presStyleLbl="bgShp" presStyleIdx="1" presStyleCnt="3"/>
      <dgm:spPr/>
    </dgm:pt>
    <dgm:pt modelId="{8CF8CBC7-DA80-4226-B92D-1B9446FD2D15}" type="pres">
      <dgm:prSet presAssocID="{CBC4CBD5-B870-49F4-8359-72D140C417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jerne i hoved"/>
        </a:ext>
      </dgm:extLst>
    </dgm:pt>
    <dgm:pt modelId="{D1523616-A210-4FA8-9B88-269D77986F3E}" type="pres">
      <dgm:prSet presAssocID="{CBC4CBD5-B870-49F4-8359-72D140C417A2}" presName="spaceRect" presStyleCnt="0"/>
      <dgm:spPr/>
    </dgm:pt>
    <dgm:pt modelId="{218EF8B4-D759-4831-92C1-0434A9AEF0DD}" type="pres">
      <dgm:prSet presAssocID="{CBC4CBD5-B870-49F4-8359-72D140C417A2}" presName="textRect" presStyleLbl="revTx" presStyleIdx="1" presStyleCnt="3">
        <dgm:presLayoutVars>
          <dgm:chMax val="1"/>
          <dgm:chPref val="1"/>
        </dgm:presLayoutVars>
      </dgm:prSet>
      <dgm:spPr/>
    </dgm:pt>
    <dgm:pt modelId="{5D93880C-52C5-48C8-AAD8-72FEC46466CC}" type="pres">
      <dgm:prSet presAssocID="{6A36E42C-C176-44FB-9397-F15399A427AD}" presName="sibTrans" presStyleCnt="0"/>
      <dgm:spPr/>
    </dgm:pt>
    <dgm:pt modelId="{F881F4BA-86F1-40C4-9956-EE44BF89EEC9}" type="pres">
      <dgm:prSet presAssocID="{16789130-858A-42F1-8699-CB57DD862E10}" presName="compNode" presStyleCnt="0"/>
      <dgm:spPr/>
    </dgm:pt>
    <dgm:pt modelId="{B2D9568C-5494-4590-A011-B1066F92C2F7}" type="pres">
      <dgm:prSet presAssocID="{16789130-858A-42F1-8699-CB57DD862E10}" presName="iconBgRect" presStyleLbl="bgShp" presStyleIdx="2" presStyleCnt="3"/>
      <dgm:spPr/>
    </dgm:pt>
    <dgm:pt modelId="{ACCF995C-3CE3-43E0-B1C5-597011BC201C}" type="pres">
      <dgm:prSet presAssocID="{16789130-858A-42F1-8699-CB57DD862E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adgående tendens"/>
        </a:ext>
      </dgm:extLst>
    </dgm:pt>
    <dgm:pt modelId="{1B24864A-A26E-4C91-8890-73A88B0A9108}" type="pres">
      <dgm:prSet presAssocID="{16789130-858A-42F1-8699-CB57DD862E10}" presName="spaceRect" presStyleCnt="0"/>
      <dgm:spPr/>
    </dgm:pt>
    <dgm:pt modelId="{25A27474-E2ED-4822-A8DB-A04192E0E10F}" type="pres">
      <dgm:prSet presAssocID="{16789130-858A-42F1-8699-CB57DD862E10}" presName="textRect" presStyleLbl="revTx" presStyleIdx="2" presStyleCnt="3">
        <dgm:presLayoutVars>
          <dgm:chMax val="1"/>
          <dgm:chPref val="1"/>
        </dgm:presLayoutVars>
      </dgm:prSet>
      <dgm:spPr/>
    </dgm:pt>
  </dgm:ptLst>
  <dgm:cxnLst>
    <dgm:cxn modelId="{AF4AC74E-62B9-4744-8055-071C9D87EDA7}" type="presOf" srcId="{E7620670-3B4A-43D6-A646-F56DE78ABB5A}" destId="{B8B18ED6-B267-4AD0-9460-95A8D2E38E19}" srcOrd="0" destOrd="0" presId="urn:microsoft.com/office/officeart/2018/5/layout/IconCircleLabelList"/>
    <dgm:cxn modelId="{1033F583-CC4F-4EED-B351-D131C197CDDA}" type="presOf" srcId="{CBC4CBD5-B870-49F4-8359-72D140C417A2}" destId="{218EF8B4-D759-4831-92C1-0434A9AEF0DD}" srcOrd="0" destOrd="0" presId="urn:microsoft.com/office/officeart/2018/5/layout/IconCircleLabelList"/>
    <dgm:cxn modelId="{6B3F0697-9E27-45BB-BB5B-F44E965BCB58}" type="presOf" srcId="{16789130-858A-42F1-8699-CB57DD862E10}" destId="{25A27474-E2ED-4822-A8DB-A04192E0E10F}" srcOrd="0" destOrd="0" presId="urn:microsoft.com/office/officeart/2018/5/layout/IconCircleLabelList"/>
    <dgm:cxn modelId="{8AA5B4A5-7270-45E5-9305-DB9309A9A250}" srcId="{E7620670-3B4A-43D6-A646-F56DE78ABB5A}" destId="{349EB8D0-7F97-4B7E-BE16-F9C7BE3918A1}" srcOrd="0" destOrd="0" parTransId="{66DF66D0-73C4-4C95-B711-CB8237CF847E}" sibTransId="{4BB6488C-921D-48EA-8444-6783594018FA}"/>
    <dgm:cxn modelId="{B2FF1BBA-5BA0-4351-B4EC-B5EBA36195DA}" type="presOf" srcId="{349EB8D0-7F97-4B7E-BE16-F9C7BE3918A1}" destId="{4A2BCA2A-1C18-43A6-8BCC-61A840E96BC1}" srcOrd="0" destOrd="0" presId="urn:microsoft.com/office/officeart/2018/5/layout/IconCircleLabelList"/>
    <dgm:cxn modelId="{2E1952BE-7729-4C4D-B546-80A087D3303D}" srcId="{E7620670-3B4A-43D6-A646-F56DE78ABB5A}" destId="{16789130-858A-42F1-8699-CB57DD862E10}" srcOrd="2" destOrd="0" parTransId="{CFA193EF-BAA2-4ECB-B796-6D7DDF1BC481}" sibTransId="{809F3D52-8E6F-474D-A005-FD012C12A444}"/>
    <dgm:cxn modelId="{622362D4-C9B3-46E1-B021-18125ED22CA4}" srcId="{E7620670-3B4A-43D6-A646-F56DE78ABB5A}" destId="{CBC4CBD5-B870-49F4-8359-72D140C417A2}" srcOrd="1" destOrd="0" parTransId="{FBE1A700-EB12-45C7-BB22-7DFB884ACCD0}" sibTransId="{6A36E42C-C176-44FB-9397-F15399A427AD}"/>
    <dgm:cxn modelId="{37167095-52A3-4D1E-A275-B14CE30B736B}" type="presParOf" srcId="{B8B18ED6-B267-4AD0-9460-95A8D2E38E19}" destId="{4FDF7C6F-8F30-4468-B071-53F88E75951E}" srcOrd="0" destOrd="0" presId="urn:microsoft.com/office/officeart/2018/5/layout/IconCircleLabelList"/>
    <dgm:cxn modelId="{3145506A-1FD5-4468-8E45-D3D1B105400E}" type="presParOf" srcId="{4FDF7C6F-8F30-4468-B071-53F88E75951E}" destId="{682529B9-4A74-4A99-B7D2-A4047E4BC3B0}" srcOrd="0" destOrd="0" presId="urn:microsoft.com/office/officeart/2018/5/layout/IconCircleLabelList"/>
    <dgm:cxn modelId="{8D109713-C5FC-4692-B480-59AA45C8E787}" type="presParOf" srcId="{4FDF7C6F-8F30-4468-B071-53F88E75951E}" destId="{97BDDEF7-7148-4390-9014-FB5D7CF4A893}" srcOrd="1" destOrd="0" presId="urn:microsoft.com/office/officeart/2018/5/layout/IconCircleLabelList"/>
    <dgm:cxn modelId="{8039345A-23F3-494D-8A8B-F683469AD3C5}" type="presParOf" srcId="{4FDF7C6F-8F30-4468-B071-53F88E75951E}" destId="{0D0BD423-0A74-4002-8D38-5B0B355DB6DE}" srcOrd="2" destOrd="0" presId="urn:microsoft.com/office/officeart/2018/5/layout/IconCircleLabelList"/>
    <dgm:cxn modelId="{BA44D3E3-7B4F-404C-BD06-6D553E2CEDFF}" type="presParOf" srcId="{4FDF7C6F-8F30-4468-B071-53F88E75951E}" destId="{4A2BCA2A-1C18-43A6-8BCC-61A840E96BC1}" srcOrd="3" destOrd="0" presId="urn:microsoft.com/office/officeart/2018/5/layout/IconCircleLabelList"/>
    <dgm:cxn modelId="{350C5A79-1981-44D9-9B33-C52B32454E8C}" type="presParOf" srcId="{B8B18ED6-B267-4AD0-9460-95A8D2E38E19}" destId="{52C5C6C2-F972-4252-B36B-FA48117B9B09}" srcOrd="1" destOrd="0" presId="urn:microsoft.com/office/officeart/2018/5/layout/IconCircleLabelList"/>
    <dgm:cxn modelId="{2FAE352C-27DB-4025-A9BA-941D6B8A3EAF}" type="presParOf" srcId="{B8B18ED6-B267-4AD0-9460-95A8D2E38E19}" destId="{9AE30D60-1CFA-4D77-94A7-C85B62348933}" srcOrd="2" destOrd="0" presId="urn:microsoft.com/office/officeart/2018/5/layout/IconCircleLabelList"/>
    <dgm:cxn modelId="{70898C2E-0198-4DAC-AE99-9BEA347D91FF}" type="presParOf" srcId="{9AE30D60-1CFA-4D77-94A7-C85B62348933}" destId="{7C9929C2-3036-44A2-AB2D-80353CFF0E89}" srcOrd="0" destOrd="0" presId="urn:microsoft.com/office/officeart/2018/5/layout/IconCircleLabelList"/>
    <dgm:cxn modelId="{80D83086-E590-4A95-AAA9-1DF01C636C4F}" type="presParOf" srcId="{9AE30D60-1CFA-4D77-94A7-C85B62348933}" destId="{8CF8CBC7-DA80-4226-B92D-1B9446FD2D15}" srcOrd="1" destOrd="0" presId="urn:microsoft.com/office/officeart/2018/5/layout/IconCircleLabelList"/>
    <dgm:cxn modelId="{B336A970-8E6E-4F59-8984-72C75A04B2CA}" type="presParOf" srcId="{9AE30D60-1CFA-4D77-94A7-C85B62348933}" destId="{D1523616-A210-4FA8-9B88-269D77986F3E}" srcOrd="2" destOrd="0" presId="urn:microsoft.com/office/officeart/2018/5/layout/IconCircleLabelList"/>
    <dgm:cxn modelId="{D0575AC7-B585-4CBE-841C-D14A2491F8A1}" type="presParOf" srcId="{9AE30D60-1CFA-4D77-94A7-C85B62348933}" destId="{218EF8B4-D759-4831-92C1-0434A9AEF0DD}" srcOrd="3" destOrd="0" presId="urn:microsoft.com/office/officeart/2018/5/layout/IconCircleLabelList"/>
    <dgm:cxn modelId="{590BFCA9-40C5-4D3B-81C7-DC73BE5BE9ED}" type="presParOf" srcId="{B8B18ED6-B267-4AD0-9460-95A8D2E38E19}" destId="{5D93880C-52C5-48C8-AAD8-72FEC46466CC}" srcOrd="3" destOrd="0" presId="urn:microsoft.com/office/officeart/2018/5/layout/IconCircleLabelList"/>
    <dgm:cxn modelId="{8AEF980A-3C6F-4B3E-838B-C5457C9994FD}" type="presParOf" srcId="{B8B18ED6-B267-4AD0-9460-95A8D2E38E19}" destId="{F881F4BA-86F1-40C4-9956-EE44BF89EEC9}" srcOrd="4" destOrd="0" presId="urn:microsoft.com/office/officeart/2018/5/layout/IconCircleLabelList"/>
    <dgm:cxn modelId="{CB5F1C31-0581-4C76-9119-1EC72303FA4A}" type="presParOf" srcId="{F881F4BA-86F1-40C4-9956-EE44BF89EEC9}" destId="{B2D9568C-5494-4590-A011-B1066F92C2F7}" srcOrd="0" destOrd="0" presId="urn:microsoft.com/office/officeart/2018/5/layout/IconCircleLabelList"/>
    <dgm:cxn modelId="{CD38395A-983A-4856-B658-43815D41D55F}" type="presParOf" srcId="{F881F4BA-86F1-40C4-9956-EE44BF89EEC9}" destId="{ACCF995C-3CE3-43E0-B1C5-597011BC201C}" srcOrd="1" destOrd="0" presId="urn:microsoft.com/office/officeart/2018/5/layout/IconCircleLabelList"/>
    <dgm:cxn modelId="{B5CAB40A-79D2-4061-BD70-E8D0D81A28ED}" type="presParOf" srcId="{F881F4BA-86F1-40C4-9956-EE44BF89EEC9}" destId="{1B24864A-A26E-4C91-8890-73A88B0A9108}" srcOrd="2" destOrd="0" presId="urn:microsoft.com/office/officeart/2018/5/layout/IconCircleLabelList"/>
    <dgm:cxn modelId="{F6446B06-D4C6-48F2-ABD9-2CE4F0E82308}" type="presParOf" srcId="{F881F4BA-86F1-40C4-9956-EE44BF89EEC9}" destId="{25A27474-E2ED-4822-A8DB-A04192E0E10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620670-3B4A-43D6-A646-F56DE78ABB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49EB8D0-7F97-4B7E-BE16-F9C7BE3918A1}">
      <dgm:prSet custT="1"/>
      <dgm:spPr/>
      <dgm:t>
        <a:bodyPr/>
        <a:lstStyle/>
        <a:p>
          <a:pPr>
            <a:defRPr cap="all"/>
          </a:pPr>
          <a:r>
            <a:rPr lang="da-DK" altLang="da-DK" sz="2400" dirty="0">
              <a:solidFill>
                <a:schemeClr val="accent1"/>
              </a:solidFill>
            </a:rPr>
            <a:t>UDFORDRINGSBILLEDE:</a:t>
          </a:r>
        </a:p>
        <a:p>
          <a:pPr>
            <a:buFont typeface="Arial" panose="020B0604020202020204" pitchFamily="34" charset="0"/>
            <a:buNone/>
          </a:pPr>
          <a:r>
            <a:rPr lang="da-DK" altLang="da-DK" sz="2200" dirty="0">
              <a:solidFill>
                <a:schemeClr val="accent1"/>
              </a:solidFill>
            </a:rPr>
            <a:t>Manglende viden om demens problematiserer ”tidlig opsporing og indsats”</a:t>
          </a:r>
          <a:br>
            <a:rPr lang="da-DK" altLang="da-DK" sz="2200" dirty="0">
              <a:solidFill>
                <a:schemeClr val="accent1"/>
              </a:solidFill>
            </a:rPr>
          </a:br>
          <a:endParaRPr lang="da-DK" altLang="da-DK" sz="2200" dirty="0">
            <a:solidFill>
              <a:schemeClr val="accent1"/>
            </a:solidFill>
          </a:endParaRPr>
        </a:p>
        <a:p>
          <a:pPr>
            <a:buFontTx/>
            <a:buChar char="•"/>
          </a:pPr>
          <a:r>
            <a:rPr lang="da-DK" altLang="da-DK" sz="2200" dirty="0">
              <a:solidFill>
                <a:schemeClr val="accent1"/>
              </a:solidFill>
            </a:rPr>
            <a:t>For hvis skyld bliver der i stor stil sammenlagt og bygget store enheder i Danmark? Giver det en samfundsøkonomisk gevinst, eller er det for borgernes skyld?</a:t>
          </a:r>
        </a:p>
        <a:p>
          <a:pPr>
            <a:buFontTx/>
            <a:buChar char="•"/>
          </a:pPr>
          <a:endParaRPr lang="en-US" altLang="da-DK" sz="2200" dirty="0">
            <a:solidFill>
              <a:schemeClr val="accent1"/>
            </a:solidFill>
          </a:endParaRPr>
        </a:p>
        <a:p>
          <a:r>
            <a:rPr lang="da-DK" altLang="da-DK" sz="2200" dirty="0">
              <a:solidFill>
                <a:schemeClr val="accent1"/>
              </a:solidFill>
            </a:rPr>
            <a:t>Der er et stigende behov for tværfagligt samarbejde!</a:t>
          </a:r>
        </a:p>
        <a:p>
          <a:endParaRPr lang="da-DK" altLang="da-DK" sz="2200" dirty="0">
            <a:solidFill>
              <a:schemeClr val="accent1"/>
            </a:solidFill>
          </a:endParaRPr>
        </a:p>
        <a:p>
          <a:r>
            <a:rPr lang="da-DK" altLang="da-DK" sz="2200" dirty="0">
              <a:solidFill>
                <a:schemeClr val="accent1"/>
              </a:solidFill>
              <a:cs typeface="Arial" panose="020B0604020202020204" pitchFamily="34" charset="0"/>
            </a:rPr>
            <a:t>Den gode alderdom skal sikres uagtet stigende økonomiske omkostninger.</a:t>
          </a:r>
          <a:endParaRPr lang="da-DK" sz="2200" dirty="0"/>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5DF4078B-C322-4F0A-9578-ECC7F9BF5E15}" type="pres">
      <dgm:prSet presAssocID="{E7620670-3B4A-43D6-A646-F56DE78ABB5A}" presName="vert0" presStyleCnt="0">
        <dgm:presLayoutVars>
          <dgm:dir/>
          <dgm:animOne val="branch"/>
          <dgm:animLvl val="lvl"/>
        </dgm:presLayoutVars>
      </dgm:prSet>
      <dgm:spPr/>
    </dgm:pt>
    <dgm:pt modelId="{6C9E5688-DB5B-4D0C-B9A6-267C195FBFFC}" type="pres">
      <dgm:prSet presAssocID="{349EB8D0-7F97-4B7E-BE16-F9C7BE3918A1}" presName="thickLine" presStyleLbl="alignNode1" presStyleIdx="0" presStyleCnt="1"/>
      <dgm:spPr/>
    </dgm:pt>
    <dgm:pt modelId="{22765647-6CA9-4D2A-BC1E-5065F5965E8E}" type="pres">
      <dgm:prSet presAssocID="{349EB8D0-7F97-4B7E-BE16-F9C7BE3918A1}" presName="horz1" presStyleCnt="0"/>
      <dgm:spPr/>
    </dgm:pt>
    <dgm:pt modelId="{6C0FDE38-72DE-4936-B800-70A0BD4762B1}" type="pres">
      <dgm:prSet presAssocID="{349EB8D0-7F97-4B7E-BE16-F9C7BE3918A1}" presName="tx1" presStyleLbl="revTx" presStyleIdx="0" presStyleCnt="1"/>
      <dgm:spPr/>
    </dgm:pt>
    <dgm:pt modelId="{1266002B-A41F-4FDB-87DA-F3FE9F85400B}" type="pres">
      <dgm:prSet presAssocID="{349EB8D0-7F97-4B7E-BE16-F9C7BE3918A1}" presName="vert1" presStyleCnt="0"/>
      <dgm:spPr/>
    </dgm:pt>
  </dgm:ptLst>
  <dgm:cxnLst>
    <dgm:cxn modelId="{001DE132-7776-41C6-A6A6-7192407046E3}" type="presOf" srcId="{349EB8D0-7F97-4B7E-BE16-F9C7BE3918A1}" destId="{6C0FDE38-72DE-4936-B800-70A0BD4762B1}" srcOrd="0" destOrd="0" presId="urn:microsoft.com/office/officeart/2008/layout/LinedList"/>
    <dgm:cxn modelId="{8AA5B4A5-7270-45E5-9305-DB9309A9A250}" srcId="{E7620670-3B4A-43D6-A646-F56DE78ABB5A}" destId="{349EB8D0-7F97-4B7E-BE16-F9C7BE3918A1}" srcOrd="0" destOrd="0" parTransId="{66DF66D0-73C4-4C95-B711-CB8237CF847E}" sibTransId="{4BB6488C-921D-48EA-8444-6783594018FA}"/>
    <dgm:cxn modelId="{8D5607B1-C764-457A-A44A-603ABFDCA0AE}" type="presOf" srcId="{E7620670-3B4A-43D6-A646-F56DE78ABB5A}" destId="{5DF4078B-C322-4F0A-9578-ECC7F9BF5E15}" srcOrd="0" destOrd="0" presId="urn:microsoft.com/office/officeart/2008/layout/LinedList"/>
    <dgm:cxn modelId="{EFC2C196-2AB6-45D6-A6F2-A263285B5326}" type="presParOf" srcId="{5DF4078B-C322-4F0A-9578-ECC7F9BF5E15}" destId="{6C9E5688-DB5B-4D0C-B9A6-267C195FBFFC}" srcOrd="0" destOrd="0" presId="urn:microsoft.com/office/officeart/2008/layout/LinedList"/>
    <dgm:cxn modelId="{327DB66B-A301-4B5F-92F2-66259EF3386B}" type="presParOf" srcId="{5DF4078B-C322-4F0A-9578-ECC7F9BF5E15}" destId="{22765647-6CA9-4D2A-BC1E-5065F5965E8E}" srcOrd="1" destOrd="0" presId="urn:microsoft.com/office/officeart/2008/layout/LinedList"/>
    <dgm:cxn modelId="{C8856B04-7B6F-47FE-9B53-080F3B58DA97}" type="presParOf" srcId="{22765647-6CA9-4D2A-BC1E-5065F5965E8E}" destId="{6C0FDE38-72DE-4936-B800-70A0BD4762B1}" srcOrd="0" destOrd="0" presId="urn:microsoft.com/office/officeart/2008/layout/LinedList"/>
    <dgm:cxn modelId="{E1E49135-92AD-4111-B5D6-3A62B36752C3}" type="presParOf" srcId="{22765647-6CA9-4D2A-BC1E-5065F5965E8E}" destId="{1266002B-A41F-4FDB-87DA-F3FE9F8540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620670-3B4A-43D6-A646-F56DE78ABB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49EB8D0-7F97-4B7E-BE16-F9C7BE3918A1}">
      <dgm:prSet custT="1"/>
      <dgm:spPr/>
      <dgm:t>
        <a:bodyPr/>
        <a:lstStyle/>
        <a:p>
          <a:pPr>
            <a:defRPr cap="all"/>
          </a:pPr>
          <a:r>
            <a:rPr lang="da-DK" altLang="da-DK" sz="2400" dirty="0">
              <a:solidFill>
                <a:schemeClr val="accent1"/>
              </a:solidFill>
            </a:rPr>
            <a:t>FORSLAG TIL FÆLLES FOKUS:</a:t>
          </a:r>
        </a:p>
        <a:p>
          <a:r>
            <a:rPr lang="da-DK" sz="2400" dirty="0">
              <a:solidFill>
                <a:schemeClr val="accent1"/>
              </a:solidFill>
            </a:rPr>
            <a:t>Forslag 1</a:t>
          </a:r>
        </a:p>
        <a:p>
          <a:r>
            <a:rPr lang="da-DK" sz="2400" dirty="0">
              <a:solidFill>
                <a:schemeClr val="accent1"/>
              </a:solidFill>
            </a:rPr>
            <a:t>Forslag 2</a:t>
          </a:r>
        </a:p>
        <a:p>
          <a:r>
            <a:rPr lang="da-DK" sz="2400" dirty="0">
              <a:solidFill>
                <a:schemeClr val="accent1"/>
              </a:solidFill>
            </a:rPr>
            <a:t>Forslag 3</a:t>
          </a:r>
          <a:endParaRPr lang="da-DK" altLang="da-DK" sz="2400" dirty="0">
            <a:solidFill>
              <a:schemeClr val="accent1"/>
            </a:solidFill>
          </a:endParaRPr>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5DF4078B-C322-4F0A-9578-ECC7F9BF5E15}" type="pres">
      <dgm:prSet presAssocID="{E7620670-3B4A-43D6-A646-F56DE78ABB5A}" presName="vert0" presStyleCnt="0">
        <dgm:presLayoutVars>
          <dgm:dir/>
          <dgm:animOne val="branch"/>
          <dgm:animLvl val="lvl"/>
        </dgm:presLayoutVars>
      </dgm:prSet>
      <dgm:spPr/>
    </dgm:pt>
    <dgm:pt modelId="{6C9E5688-DB5B-4D0C-B9A6-267C195FBFFC}" type="pres">
      <dgm:prSet presAssocID="{349EB8D0-7F97-4B7E-BE16-F9C7BE3918A1}" presName="thickLine" presStyleLbl="alignNode1" presStyleIdx="0" presStyleCnt="1"/>
      <dgm:spPr/>
    </dgm:pt>
    <dgm:pt modelId="{22765647-6CA9-4D2A-BC1E-5065F5965E8E}" type="pres">
      <dgm:prSet presAssocID="{349EB8D0-7F97-4B7E-BE16-F9C7BE3918A1}" presName="horz1" presStyleCnt="0"/>
      <dgm:spPr/>
    </dgm:pt>
    <dgm:pt modelId="{6C0FDE38-72DE-4936-B800-70A0BD4762B1}" type="pres">
      <dgm:prSet presAssocID="{349EB8D0-7F97-4B7E-BE16-F9C7BE3918A1}" presName="tx1" presStyleLbl="revTx" presStyleIdx="0" presStyleCnt="1"/>
      <dgm:spPr/>
    </dgm:pt>
    <dgm:pt modelId="{1266002B-A41F-4FDB-87DA-F3FE9F85400B}" type="pres">
      <dgm:prSet presAssocID="{349EB8D0-7F97-4B7E-BE16-F9C7BE3918A1}" presName="vert1" presStyleCnt="0"/>
      <dgm:spPr/>
    </dgm:pt>
  </dgm:ptLst>
  <dgm:cxnLst>
    <dgm:cxn modelId="{001DE132-7776-41C6-A6A6-7192407046E3}" type="presOf" srcId="{349EB8D0-7F97-4B7E-BE16-F9C7BE3918A1}" destId="{6C0FDE38-72DE-4936-B800-70A0BD4762B1}" srcOrd="0" destOrd="0" presId="urn:microsoft.com/office/officeart/2008/layout/LinedList"/>
    <dgm:cxn modelId="{8AA5B4A5-7270-45E5-9305-DB9309A9A250}" srcId="{E7620670-3B4A-43D6-A646-F56DE78ABB5A}" destId="{349EB8D0-7F97-4B7E-BE16-F9C7BE3918A1}" srcOrd="0" destOrd="0" parTransId="{66DF66D0-73C4-4C95-B711-CB8237CF847E}" sibTransId="{4BB6488C-921D-48EA-8444-6783594018FA}"/>
    <dgm:cxn modelId="{8D5607B1-C764-457A-A44A-603ABFDCA0AE}" type="presOf" srcId="{E7620670-3B4A-43D6-A646-F56DE78ABB5A}" destId="{5DF4078B-C322-4F0A-9578-ECC7F9BF5E15}" srcOrd="0" destOrd="0" presId="urn:microsoft.com/office/officeart/2008/layout/LinedList"/>
    <dgm:cxn modelId="{EFC2C196-2AB6-45D6-A6F2-A263285B5326}" type="presParOf" srcId="{5DF4078B-C322-4F0A-9578-ECC7F9BF5E15}" destId="{6C9E5688-DB5B-4D0C-B9A6-267C195FBFFC}" srcOrd="0" destOrd="0" presId="urn:microsoft.com/office/officeart/2008/layout/LinedList"/>
    <dgm:cxn modelId="{327DB66B-A301-4B5F-92F2-66259EF3386B}" type="presParOf" srcId="{5DF4078B-C322-4F0A-9578-ECC7F9BF5E15}" destId="{22765647-6CA9-4D2A-BC1E-5065F5965E8E}" srcOrd="1" destOrd="0" presId="urn:microsoft.com/office/officeart/2008/layout/LinedList"/>
    <dgm:cxn modelId="{C8856B04-7B6F-47FE-9B53-080F3B58DA97}" type="presParOf" srcId="{22765647-6CA9-4D2A-BC1E-5065F5965E8E}" destId="{6C0FDE38-72DE-4936-B800-70A0BD4762B1}" srcOrd="0" destOrd="0" presId="urn:microsoft.com/office/officeart/2008/layout/LinedList"/>
    <dgm:cxn modelId="{E1E49135-92AD-4111-B5D6-3A62B36752C3}" type="presParOf" srcId="{22765647-6CA9-4D2A-BC1E-5065F5965E8E}" destId="{1266002B-A41F-4FDB-87DA-F3FE9F8540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620670-3B4A-43D6-A646-F56DE78ABB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49EB8D0-7F97-4B7E-BE16-F9C7BE3918A1}">
      <dgm:prSet custT="1"/>
      <dgm:spPr/>
      <dgm:t>
        <a:bodyPr/>
        <a:lstStyle/>
        <a:p>
          <a:pPr>
            <a:defRPr cap="all"/>
          </a:pPr>
          <a:r>
            <a:rPr lang="da-DK" altLang="da-DK" sz="2400" dirty="0">
              <a:solidFill>
                <a:schemeClr val="accent1"/>
              </a:solidFill>
            </a:rPr>
            <a:t>UDFORDRINGSBILLEDE:</a:t>
          </a:r>
        </a:p>
        <a:p>
          <a:pPr>
            <a:buFont typeface="Arial" panose="020B0604020202020204" pitchFamily="34" charset="0"/>
            <a:buNone/>
          </a:pPr>
          <a:r>
            <a:rPr lang="da-DK" altLang="da-DK" sz="2200" dirty="0">
              <a:solidFill>
                <a:schemeClr val="accent1"/>
              </a:solidFill>
            </a:rPr>
            <a:t>Markant stigning i diagnoser på få år</a:t>
          </a:r>
        </a:p>
        <a:p>
          <a:r>
            <a:rPr lang="da-DK" altLang="da-DK" sz="1600" dirty="0">
              <a:solidFill>
                <a:schemeClr val="accent1"/>
              </a:solidFill>
            </a:rPr>
            <a:t>- For børn og unge er stigningen større i Nordjylland end landet som helhed</a:t>
          </a:r>
        </a:p>
        <a:p>
          <a:r>
            <a:rPr lang="da-DK" altLang="da-DK" sz="1600" dirty="0">
              <a:solidFill>
                <a:schemeClr val="accent1"/>
              </a:solidFill>
            </a:rPr>
            <a:t>- ADHD, angst, autisme og depression stiger alle kraftigt blandt 0-22 årige</a:t>
          </a:r>
        </a:p>
        <a:p>
          <a:endParaRPr lang="da-DK" altLang="da-DK" sz="800" dirty="0">
            <a:solidFill>
              <a:schemeClr val="accent1"/>
            </a:solidFill>
          </a:endParaRPr>
        </a:p>
        <a:p>
          <a:r>
            <a:rPr lang="da-DK" sz="2200" dirty="0">
              <a:solidFill>
                <a:schemeClr val="accent1"/>
              </a:solidFill>
            </a:rPr>
            <a:t>Behov for en gennemgribende omlægning med fokus på borgerens ressourcer og egen-mestring. Menneskeligt, fagligt og økonomisk rationale.</a:t>
          </a:r>
        </a:p>
        <a:p>
          <a:endParaRPr lang="da-DK" sz="800" dirty="0">
            <a:solidFill>
              <a:schemeClr val="accent1"/>
            </a:solidFill>
          </a:endParaRPr>
        </a:p>
        <a:p>
          <a:r>
            <a:rPr lang="da-DK" sz="2200" dirty="0">
              <a:solidFill>
                <a:schemeClr val="accent1"/>
              </a:solidFill>
            </a:rPr>
            <a:t>Mange kommuner er i gang, men fælles udfordringer er bl.a. at:</a:t>
          </a:r>
        </a:p>
        <a:p>
          <a:r>
            <a:rPr lang="da-DK" sz="1600" dirty="0">
              <a:solidFill>
                <a:schemeClr val="accent1"/>
              </a:solidFill>
            </a:rPr>
            <a:t>- forankre ressourcefokus og </a:t>
          </a:r>
          <a:r>
            <a:rPr lang="da-DK" sz="1600" dirty="0" err="1">
              <a:solidFill>
                <a:schemeClr val="accent1"/>
              </a:solidFill>
            </a:rPr>
            <a:t>egenmestrings</a:t>
          </a:r>
          <a:r>
            <a:rPr lang="da-DK" sz="1600" dirty="0">
              <a:solidFill>
                <a:schemeClr val="accent1"/>
              </a:solidFill>
            </a:rPr>
            <a:t>-tilgang helt ude i den konkrete praksis, hvor der samarbejdes med borgeren (handleplaner, udviklingsmål, m.m.).</a:t>
          </a:r>
        </a:p>
        <a:p>
          <a:r>
            <a:rPr lang="da-DK" sz="1600" dirty="0">
              <a:solidFill>
                <a:schemeClr val="accent1"/>
              </a:solidFill>
            </a:rPr>
            <a:t>- have relevante og fleksible tilbud, som matcher målgruppernes behov</a:t>
          </a:r>
        </a:p>
        <a:p>
          <a:r>
            <a:rPr lang="da-DK" sz="1600" dirty="0">
              <a:solidFill>
                <a:schemeClr val="accent1"/>
              </a:solidFill>
            </a:rPr>
            <a:t>- sætte tilstrækkeligt fokus på tidlig og forebyggende indsats</a:t>
          </a:r>
        </a:p>
        <a:p>
          <a:r>
            <a:rPr lang="da-DK" sz="1600" dirty="0">
              <a:solidFill>
                <a:schemeClr val="accent1"/>
              </a:solidFill>
            </a:rPr>
            <a:t>- sikre klar struktur for samarbejdet mellem forvaltningsområder og med regionen, så sammenhæng i borgerens indsats bliver et fælles ansvar</a:t>
          </a:r>
          <a:endParaRPr lang="da-DK" sz="1600" dirty="0"/>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5DF4078B-C322-4F0A-9578-ECC7F9BF5E15}" type="pres">
      <dgm:prSet presAssocID="{E7620670-3B4A-43D6-A646-F56DE78ABB5A}" presName="vert0" presStyleCnt="0">
        <dgm:presLayoutVars>
          <dgm:dir/>
          <dgm:animOne val="branch"/>
          <dgm:animLvl val="lvl"/>
        </dgm:presLayoutVars>
      </dgm:prSet>
      <dgm:spPr/>
    </dgm:pt>
    <dgm:pt modelId="{6C9E5688-DB5B-4D0C-B9A6-267C195FBFFC}" type="pres">
      <dgm:prSet presAssocID="{349EB8D0-7F97-4B7E-BE16-F9C7BE3918A1}" presName="thickLine" presStyleLbl="alignNode1" presStyleIdx="0" presStyleCnt="1"/>
      <dgm:spPr/>
    </dgm:pt>
    <dgm:pt modelId="{22765647-6CA9-4D2A-BC1E-5065F5965E8E}" type="pres">
      <dgm:prSet presAssocID="{349EB8D0-7F97-4B7E-BE16-F9C7BE3918A1}" presName="horz1" presStyleCnt="0"/>
      <dgm:spPr/>
    </dgm:pt>
    <dgm:pt modelId="{6C0FDE38-72DE-4936-B800-70A0BD4762B1}" type="pres">
      <dgm:prSet presAssocID="{349EB8D0-7F97-4B7E-BE16-F9C7BE3918A1}" presName="tx1" presStyleLbl="revTx" presStyleIdx="0" presStyleCnt="1"/>
      <dgm:spPr/>
    </dgm:pt>
    <dgm:pt modelId="{1266002B-A41F-4FDB-87DA-F3FE9F85400B}" type="pres">
      <dgm:prSet presAssocID="{349EB8D0-7F97-4B7E-BE16-F9C7BE3918A1}" presName="vert1" presStyleCnt="0"/>
      <dgm:spPr/>
    </dgm:pt>
  </dgm:ptLst>
  <dgm:cxnLst>
    <dgm:cxn modelId="{001DE132-7776-41C6-A6A6-7192407046E3}" type="presOf" srcId="{349EB8D0-7F97-4B7E-BE16-F9C7BE3918A1}" destId="{6C0FDE38-72DE-4936-B800-70A0BD4762B1}" srcOrd="0" destOrd="0" presId="urn:microsoft.com/office/officeart/2008/layout/LinedList"/>
    <dgm:cxn modelId="{8AA5B4A5-7270-45E5-9305-DB9309A9A250}" srcId="{E7620670-3B4A-43D6-A646-F56DE78ABB5A}" destId="{349EB8D0-7F97-4B7E-BE16-F9C7BE3918A1}" srcOrd="0" destOrd="0" parTransId="{66DF66D0-73C4-4C95-B711-CB8237CF847E}" sibTransId="{4BB6488C-921D-48EA-8444-6783594018FA}"/>
    <dgm:cxn modelId="{8D5607B1-C764-457A-A44A-603ABFDCA0AE}" type="presOf" srcId="{E7620670-3B4A-43D6-A646-F56DE78ABB5A}" destId="{5DF4078B-C322-4F0A-9578-ECC7F9BF5E15}" srcOrd="0" destOrd="0" presId="urn:microsoft.com/office/officeart/2008/layout/LinedList"/>
    <dgm:cxn modelId="{EFC2C196-2AB6-45D6-A6F2-A263285B5326}" type="presParOf" srcId="{5DF4078B-C322-4F0A-9578-ECC7F9BF5E15}" destId="{6C9E5688-DB5B-4D0C-B9A6-267C195FBFFC}" srcOrd="0" destOrd="0" presId="urn:microsoft.com/office/officeart/2008/layout/LinedList"/>
    <dgm:cxn modelId="{327DB66B-A301-4B5F-92F2-66259EF3386B}" type="presParOf" srcId="{5DF4078B-C322-4F0A-9578-ECC7F9BF5E15}" destId="{22765647-6CA9-4D2A-BC1E-5065F5965E8E}" srcOrd="1" destOrd="0" presId="urn:microsoft.com/office/officeart/2008/layout/LinedList"/>
    <dgm:cxn modelId="{C8856B04-7B6F-47FE-9B53-080F3B58DA97}" type="presParOf" srcId="{22765647-6CA9-4D2A-BC1E-5065F5965E8E}" destId="{6C0FDE38-72DE-4936-B800-70A0BD4762B1}" srcOrd="0" destOrd="0" presId="urn:microsoft.com/office/officeart/2008/layout/LinedList"/>
    <dgm:cxn modelId="{E1E49135-92AD-4111-B5D6-3A62B36752C3}" type="presParOf" srcId="{22765647-6CA9-4D2A-BC1E-5065F5965E8E}" destId="{1266002B-A41F-4FDB-87DA-F3FE9F8540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620670-3B4A-43D6-A646-F56DE78ABB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49EB8D0-7F97-4B7E-BE16-F9C7BE3918A1}">
      <dgm:prSet custT="1"/>
      <dgm:spPr/>
      <dgm:t>
        <a:bodyPr/>
        <a:lstStyle/>
        <a:p>
          <a:pPr>
            <a:defRPr cap="all"/>
          </a:pPr>
          <a:r>
            <a:rPr lang="da-DK" altLang="da-DK" sz="2400" dirty="0">
              <a:solidFill>
                <a:schemeClr val="accent1"/>
              </a:solidFill>
            </a:rPr>
            <a:t>FORSLAG TIL FÆLLES FOKUS:</a:t>
          </a:r>
        </a:p>
        <a:p>
          <a:r>
            <a:rPr lang="da-DK" altLang="da-DK" sz="2400" dirty="0">
              <a:solidFill>
                <a:schemeClr val="accent1"/>
              </a:solidFill>
            </a:rPr>
            <a:t>Forslag 1</a:t>
          </a:r>
        </a:p>
        <a:p>
          <a:r>
            <a:rPr lang="da-DK" sz="2400" dirty="0">
              <a:solidFill>
                <a:schemeClr val="accent1"/>
              </a:solidFill>
            </a:rPr>
            <a:t>Forslag 2</a:t>
          </a:r>
        </a:p>
        <a:p>
          <a:r>
            <a:rPr lang="da-DK" sz="2400" dirty="0">
              <a:solidFill>
                <a:schemeClr val="accent1"/>
              </a:solidFill>
            </a:rPr>
            <a:t>Forslag 3</a:t>
          </a:r>
          <a:endParaRPr lang="da-DK" sz="2200" dirty="0"/>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5DF4078B-C322-4F0A-9578-ECC7F9BF5E15}" type="pres">
      <dgm:prSet presAssocID="{E7620670-3B4A-43D6-A646-F56DE78ABB5A}" presName="vert0" presStyleCnt="0">
        <dgm:presLayoutVars>
          <dgm:dir/>
          <dgm:animOne val="branch"/>
          <dgm:animLvl val="lvl"/>
        </dgm:presLayoutVars>
      </dgm:prSet>
      <dgm:spPr/>
    </dgm:pt>
    <dgm:pt modelId="{6C9E5688-DB5B-4D0C-B9A6-267C195FBFFC}" type="pres">
      <dgm:prSet presAssocID="{349EB8D0-7F97-4B7E-BE16-F9C7BE3918A1}" presName="thickLine" presStyleLbl="alignNode1" presStyleIdx="0" presStyleCnt="1"/>
      <dgm:spPr/>
    </dgm:pt>
    <dgm:pt modelId="{22765647-6CA9-4D2A-BC1E-5065F5965E8E}" type="pres">
      <dgm:prSet presAssocID="{349EB8D0-7F97-4B7E-BE16-F9C7BE3918A1}" presName="horz1" presStyleCnt="0"/>
      <dgm:spPr/>
    </dgm:pt>
    <dgm:pt modelId="{6C0FDE38-72DE-4936-B800-70A0BD4762B1}" type="pres">
      <dgm:prSet presAssocID="{349EB8D0-7F97-4B7E-BE16-F9C7BE3918A1}" presName="tx1" presStyleLbl="revTx" presStyleIdx="0" presStyleCnt="1"/>
      <dgm:spPr/>
    </dgm:pt>
    <dgm:pt modelId="{1266002B-A41F-4FDB-87DA-F3FE9F85400B}" type="pres">
      <dgm:prSet presAssocID="{349EB8D0-7F97-4B7E-BE16-F9C7BE3918A1}" presName="vert1" presStyleCnt="0"/>
      <dgm:spPr/>
    </dgm:pt>
  </dgm:ptLst>
  <dgm:cxnLst>
    <dgm:cxn modelId="{001DE132-7776-41C6-A6A6-7192407046E3}" type="presOf" srcId="{349EB8D0-7F97-4B7E-BE16-F9C7BE3918A1}" destId="{6C0FDE38-72DE-4936-B800-70A0BD4762B1}" srcOrd="0" destOrd="0" presId="urn:microsoft.com/office/officeart/2008/layout/LinedList"/>
    <dgm:cxn modelId="{8AA5B4A5-7270-45E5-9305-DB9309A9A250}" srcId="{E7620670-3B4A-43D6-A646-F56DE78ABB5A}" destId="{349EB8D0-7F97-4B7E-BE16-F9C7BE3918A1}" srcOrd="0" destOrd="0" parTransId="{66DF66D0-73C4-4C95-B711-CB8237CF847E}" sibTransId="{4BB6488C-921D-48EA-8444-6783594018FA}"/>
    <dgm:cxn modelId="{8D5607B1-C764-457A-A44A-603ABFDCA0AE}" type="presOf" srcId="{E7620670-3B4A-43D6-A646-F56DE78ABB5A}" destId="{5DF4078B-C322-4F0A-9578-ECC7F9BF5E15}" srcOrd="0" destOrd="0" presId="urn:microsoft.com/office/officeart/2008/layout/LinedList"/>
    <dgm:cxn modelId="{EFC2C196-2AB6-45D6-A6F2-A263285B5326}" type="presParOf" srcId="{5DF4078B-C322-4F0A-9578-ECC7F9BF5E15}" destId="{6C9E5688-DB5B-4D0C-B9A6-267C195FBFFC}" srcOrd="0" destOrd="0" presId="urn:microsoft.com/office/officeart/2008/layout/LinedList"/>
    <dgm:cxn modelId="{327DB66B-A301-4B5F-92F2-66259EF3386B}" type="presParOf" srcId="{5DF4078B-C322-4F0A-9578-ECC7F9BF5E15}" destId="{22765647-6CA9-4D2A-BC1E-5065F5965E8E}" srcOrd="1" destOrd="0" presId="urn:microsoft.com/office/officeart/2008/layout/LinedList"/>
    <dgm:cxn modelId="{C8856B04-7B6F-47FE-9B53-080F3B58DA97}" type="presParOf" srcId="{22765647-6CA9-4D2A-BC1E-5065F5965E8E}" destId="{6C0FDE38-72DE-4936-B800-70A0BD4762B1}" srcOrd="0" destOrd="0" presId="urn:microsoft.com/office/officeart/2008/layout/LinedList"/>
    <dgm:cxn modelId="{E1E49135-92AD-4111-B5D6-3A62B36752C3}" type="presParOf" srcId="{22765647-6CA9-4D2A-BC1E-5065F5965E8E}" destId="{1266002B-A41F-4FDB-87DA-F3FE9F8540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620670-3B4A-43D6-A646-F56DE78ABB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49EB8D0-7F97-4B7E-BE16-F9C7BE3918A1}">
      <dgm:prSet custT="1"/>
      <dgm:spPr/>
      <dgm:t>
        <a:bodyPr/>
        <a:lstStyle/>
        <a:p>
          <a:pPr>
            <a:defRPr cap="all"/>
          </a:pPr>
          <a:r>
            <a:rPr lang="da-DK" altLang="da-DK" sz="2400" dirty="0">
              <a:solidFill>
                <a:schemeClr val="accent1"/>
              </a:solidFill>
            </a:rPr>
            <a:t>udfordringsbillede:</a:t>
          </a:r>
        </a:p>
        <a:p>
          <a:r>
            <a:rPr lang="da-DK" altLang="da-DK" sz="2400" dirty="0">
              <a:solidFill>
                <a:schemeClr val="accent1"/>
              </a:solidFill>
            </a:rPr>
            <a:t>Ændring i målgrupperne</a:t>
          </a:r>
        </a:p>
        <a:p>
          <a:r>
            <a:rPr lang="da-DK" altLang="da-DK" sz="1600" dirty="0">
              <a:solidFill>
                <a:schemeClr val="accent1"/>
              </a:solidFill>
            </a:rPr>
            <a:t>- ”Ældre” i botilbud</a:t>
          </a:r>
        </a:p>
        <a:p>
          <a:r>
            <a:rPr lang="da-DK" altLang="da-DK" sz="1600" dirty="0">
              <a:solidFill>
                <a:schemeClr val="accent1"/>
              </a:solidFill>
            </a:rPr>
            <a:t>- Flere sårbare unge</a:t>
          </a:r>
        </a:p>
        <a:p>
          <a:r>
            <a:rPr lang="da-DK" altLang="da-DK" sz="1600" dirty="0">
              <a:solidFill>
                <a:schemeClr val="accent1"/>
              </a:solidFill>
            </a:rPr>
            <a:t>- Stor vækst i diagnoser – særligt ADHD, angst, autisme og depression</a:t>
          </a:r>
        </a:p>
        <a:p>
          <a:endParaRPr lang="da-DK" altLang="da-DK" sz="800" dirty="0">
            <a:solidFill>
              <a:schemeClr val="accent1"/>
            </a:solidFill>
          </a:endParaRPr>
        </a:p>
        <a:p>
          <a:r>
            <a:rPr lang="da-DK" altLang="da-DK" sz="2400" dirty="0">
              <a:solidFill>
                <a:schemeClr val="accent1"/>
              </a:solidFill>
            </a:rPr>
            <a:t>Fokus på overgange og sammenhæng</a:t>
          </a:r>
        </a:p>
        <a:p>
          <a:endParaRPr lang="da-DK" altLang="da-DK" sz="800" dirty="0">
            <a:solidFill>
              <a:schemeClr val="accent1"/>
            </a:solidFill>
          </a:endParaRPr>
        </a:p>
        <a:p>
          <a:r>
            <a:rPr lang="da-DK" altLang="da-DK" sz="2400" dirty="0">
              <a:solidFill>
                <a:schemeClr val="accent1"/>
              </a:solidFill>
            </a:rPr>
            <a:t>Mere målrettede tilbud</a:t>
          </a:r>
        </a:p>
        <a:p>
          <a:endParaRPr lang="da-DK" altLang="da-DK" sz="800" dirty="0">
            <a:solidFill>
              <a:schemeClr val="accent1"/>
            </a:solidFill>
          </a:endParaRPr>
        </a:p>
        <a:p>
          <a:r>
            <a:rPr lang="da-DK" altLang="da-DK" sz="2400" dirty="0">
              <a:solidFill>
                <a:schemeClr val="accent1"/>
              </a:solidFill>
            </a:rPr>
            <a:t>Flere tidligere indsatser, kortere forløb og forebyggende tilbud</a:t>
          </a:r>
        </a:p>
        <a:p>
          <a:endParaRPr lang="da-DK" altLang="da-DK" sz="800" dirty="0">
            <a:solidFill>
              <a:schemeClr val="accent1"/>
            </a:solidFill>
          </a:endParaRPr>
        </a:p>
        <a:p>
          <a:r>
            <a:rPr lang="da-DK" altLang="da-DK" sz="2400" dirty="0">
              <a:solidFill>
                <a:schemeClr val="accent1"/>
              </a:solidFill>
            </a:rPr>
            <a:t>Fokus på resultaterne af indsatserne – balanceret opfølgning</a:t>
          </a:r>
        </a:p>
        <a:p>
          <a:endParaRPr lang="da-DK" altLang="da-DK" sz="800" dirty="0">
            <a:solidFill>
              <a:schemeClr val="accent1"/>
            </a:solidFill>
          </a:endParaRPr>
        </a:p>
        <a:p>
          <a:r>
            <a:rPr lang="da-DK" altLang="da-DK" sz="2400" dirty="0">
              <a:solidFill>
                <a:schemeClr val="accent1"/>
              </a:solidFill>
            </a:rPr>
            <a:t>Effektiv levering – også i ambulante tilbud</a:t>
          </a:r>
        </a:p>
        <a:p>
          <a:endParaRPr lang="da-DK" sz="2200" dirty="0"/>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5DF4078B-C322-4F0A-9578-ECC7F9BF5E15}" type="pres">
      <dgm:prSet presAssocID="{E7620670-3B4A-43D6-A646-F56DE78ABB5A}" presName="vert0" presStyleCnt="0">
        <dgm:presLayoutVars>
          <dgm:dir/>
          <dgm:animOne val="branch"/>
          <dgm:animLvl val="lvl"/>
        </dgm:presLayoutVars>
      </dgm:prSet>
      <dgm:spPr/>
    </dgm:pt>
    <dgm:pt modelId="{6C9E5688-DB5B-4D0C-B9A6-267C195FBFFC}" type="pres">
      <dgm:prSet presAssocID="{349EB8D0-7F97-4B7E-BE16-F9C7BE3918A1}" presName="thickLine" presStyleLbl="alignNode1" presStyleIdx="0" presStyleCnt="1"/>
      <dgm:spPr/>
    </dgm:pt>
    <dgm:pt modelId="{22765647-6CA9-4D2A-BC1E-5065F5965E8E}" type="pres">
      <dgm:prSet presAssocID="{349EB8D0-7F97-4B7E-BE16-F9C7BE3918A1}" presName="horz1" presStyleCnt="0"/>
      <dgm:spPr/>
    </dgm:pt>
    <dgm:pt modelId="{6C0FDE38-72DE-4936-B800-70A0BD4762B1}" type="pres">
      <dgm:prSet presAssocID="{349EB8D0-7F97-4B7E-BE16-F9C7BE3918A1}" presName="tx1" presStyleLbl="revTx" presStyleIdx="0" presStyleCnt="1"/>
      <dgm:spPr/>
    </dgm:pt>
    <dgm:pt modelId="{1266002B-A41F-4FDB-87DA-F3FE9F85400B}" type="pres">
      <dgm:prSet presAssocID="{349EB8D0-7F97-4B7E-BE16-F9C7BE3918A1}" presName="vert1" presStyleCnt="0"/>
      <dgm:spPr/>
    </dgm:pt>
  </dgm:ptLst>
  <dgm:cxnLst>
    <dgm:cxn modelId="{001DE132-7776-41C6-A6A6-7192407046E3}" type="presOf" srcId="{349EB8D0-7F97-4B7E-BE16-F9C7BE3918A1}" destId="{6C0FDE38-72DE-4936-B800-70A0BD4762B1}" srcOrd="0" destOrd="0" presId="urn:microsoft.com/office/officeart/2008/layout/LinedList"/>
    <dgm:cxn modelId="{8AA5B4A5-7270-45E5-9305-DB9309A9A250}" srcId="{E7620670-3B4A-43D6-A646-F56DE78ABB5A}" destId="{349EB8D0-7F97-4B7E-BE16-F9C7BE3918A1}" srcOrd="0" destOrd="0" parTransId="{66DF66D0-73C4-4C95-B711-CB8237CF847E}" sibTransId="{4BB6488C-921D-48EA-8444-6783594018FA}"/>
    <dgm:cxn modelId="{8D5607B1-C764-457A-A44A-603ABFDCA0AE}" type="presOf" srcId="{E7620670-3B4A-43D6-A646-F56DE78ABB5A}" destId="{5DF4078B-C322-4F0A-9578-ECC7F9BF5E15}" srcOrd="0" destOrd="0" presId="urn:microsoft.com/office/officeart/2008/layout/LinedList"/>
    <dgm:cxn modelId="{EFC2C196-2AB6-45D6-A6F2-A263285B5326}" type="presParOf" srcId="{5DF4078B-C322-4F0A-9578-ECC7F9BF5E15}" destId="{6C9E5688-DB5B-4D0C-B9A6-267C195FBFFC}" srcOrd="0" destOrd="0" presId="urn:microsoft.com/office/officeart/2008/layout/LinedList"/>
    <dgm:cxn modelId="{327DB66B-A301-4B5F-92F2-66259EF3386B}" type="presParOf" srcId="{5DF4078B-C322-4F0A-9578-ECC7F9BF5E15}" destId="{22765647-6CA9-4D2A-BC1E-5065F5965E8E}" srcOrd="1" destOrd="0" presId="urn:microsoft.com/office/officeart/2008/layout/LinedList"/>
    <dgm:cxn modelId="{C8856B04-7B6F-47FE-9B53-080F3B58DA97}" type="presParOf" srcId="{22765647-6CA9-4D2A-BC1E-5065F5965E8E}" destId="{6C0FDE38-72DE-4936-B800-70A0BD4762B1}" srcOrd="0" destOrd="0" presId="urn:microsoft.com/office/officeart/2008/layout/LinedList"/>
    <dgm:cxn modelId="{E1E49135-92AD-4111-B5D6-3A62B36752C3}" type="presParOf" srcId="{22765647-6CA9-4D2A-BC1E-5065F5965E8E}" destId="{1266002B-A41F-4FDB-87DA-F3FE9F8540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620670-3B4A-43D6-A646-F56DE78ABB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49EB8D0-7F97-4B7E-BE16-F9C7BE3918A1}">
      <dgm:prSet custT="1"/>
      <dgm:spPr/>
      <dgm:t>
        <a:bodyPr/>
        <a:lstStyle/>
        <a:p>
          <a:pPr>
            <a:defRPr cap="all"/>
          </a:pPr>
          <a:r>
            <a:rPr lang="da-DK" altLang="da-DK" sz="2400" dirty="0">
              <a:solidFill>
                <a:schemeClr val="accent1"/>
              </a:solidFill>
            </a:rPr>
            <a:t>FORSLAG TIL FÆLLES FOKUS:</a:t>
          </a:r>
        </a:p>
        <a:p>
          <a:r>
            <a:rPr lang="da-DK" altLang="da-DK" sz="2400" dirty="0">
              <a:solidFill>
                <a:schemeClr val="accent1"/>
              </a:solidFill>
            </a:rPr>
            <a:t>Forslag 1</a:t>
          </a:r>
        </a:p>
        <a:p>
          <a:r>
            <a:rPr lang="da-DK" sz="2400" dirty="0">
              <a:solidFill>
                <a:schemeClr val="accent1"/>
              </a:solidFill>
            </a:rPr>
            <a:t>Forslag 2</a:t>
          </a:r>
        </a:p>
        <a:p>
          <a:r>
            <a:rPr lang="da-DK" sz="2400" dirty="0">
              <a:solidFill>
                <a:schemeClr val="accent1"/>
              </a:solidFill>
            </a:rPr>
            <a:t>Forslag 3</a:t>
          </a:r>
          <a:endParaRPr lang="da-DK" sz="2200" dirty="0"/>
        </a:p>
      </dgm:t>
    </dgm:pt>
    <dgm:pt modelId="{66DF66D0-73C4-4C95-B711-CB8237CF847E}" type="parTrans" cxnId="{8AA5B4A5-7270-45E5-9305-DB9309A9A250}">
      <dgm:prSet/>
      <dgm:spPr/>
      <dgm:t>
        <a:bodyPr/>
        <a:lstStyle/>
        <a:p>
          <a:endParaRPr lang="en-US"/>
        </a:p>
      </dgm:t>
    </dgm:pt>
    <dgm:pt modelId="{4BB6488C-921D-48EA-8444-6783594018FA}" type="sibTrans" cxnId="{8AA5B4A5-7270-45E5-9305-DB9309A9A250}">
      <dgm:prSet/>
      <dgm:spPr/>
      <dgm:t>
        <a:bodyPr/>
        <a:lstStyle/>
        <a:p>
          <a:endParaRPr lang="en-US"/>
        </a:p>
      </dgm:t>
    </dgm:pt>
    <dgm:pt modelId="{5DF4078B-C322-4F0A-9578-ECC7F9BF5E15}" type="pres">
      <dgm:prSet presAssocID="{E7620670-3B4A-43D6-A646-F56DE78ABB5A}" presName="vert0" presStyleCnt="0">
        <dgm:presLayoutVars>
          <dgm:dir/>
          <dgm:animOne val="branch"/>
          <dgm:animLvl val="lvl"/>
        </dgm:presLayoutVars>
      </dgm:prSet>
      <dgm:spPr/>
    </dgm:pt>
    <dgm:pt modelId="{6C9E5688-DB5B-4D0C-B9A6-267C195FBFFC}" type="pres">
      <dgm:prSet presAssocID="{349EB8D0-7F97-4B7E-BE16-F9C7BE3918A1}" presName="thickLine" presStyleLbl="alignNode1" presStyleIdx="0" presStyleCnt="1"/>
      <dgm:spPr/>
    </dgm:pt>
    <dgm:pt modelId="{22765647-6CA9-4D2A-BC1E-5065F5965E8E}" type="pres">
      <dgm:prSet presAssocID="{349EB8D0-7F97-4B7E-BE16-F9C7BE3918A1}" presName="horz1" presStyleCnt="0"/>
      <dgm:spPr/>
    </dgm:pt>
    <dgm:pt modelId="{6C0FDE38-72DE-4936-B800-70A0BD4762B1}" type="pres">
      <dgm:prSet presAssocID="{349EB8D0-7F97-4B7E-BE16-F9C7BE3918A1}" presName="tx1" presStyleLbl="revTx" presStyleIdx="0" presStyleCnt="1"/>
      <dgm:spPr/>
    </dgm:pt>
    <dgm:pt modelId="{1266002B-A41F-4FDB-87DA-F3FE9F85400B}" type="pres">
      <dgm:prSet presAssocID="{349EB8D0-7F97-4B7E-BE16-F9C7BE3918A1}" presName="vert1" presStyleCnt="0"/>
      <dgm:spPr/>
    </dgm:pt>
  </dgm:ptLst>
  <dgm:cxnLst>
    <dgm:cxn modelId="{001DE132-7776-41C6-A6A6-7192407046E3}" type="presOf" srcId="{349EB8D0-7F97-4B7E-BE16-F9C7BE3918A1}" destId="{6C0FDE38-72DE-4936-B800-70A0BD4762B1}" srcOrd="0" destOrd="0" presId="urn:microsoft.com/office/officeart/2008/layout/LinedList"/>
    <dgm:cxn modelId="{8AA5B4A5-7270-45E5-9305-DB9309A9A250}" srcId="{E7620670-3B4A-43D6-A646-F56DE78ABB5A}" destId="{349EB8D0-7F97-4B7E-BE16-F9C7BE3918A1}" srcOrd="0" destOrd="0" parTransId="{66DF66D0-73C4-4C95-B711-CB8237CF847E}" sibTransId="{4BB6488C-921D-48EA-8444-6783594018FA}"/>
    <dgm:cxn modelId="{8D5607B1-C764-457A-A44A-603ABFDCA0AE}" type="presOf" srcId="{E7620670-3B4A-43D6-A646-F56DE78ABB5A}" destId="{5DF4078B-C322-4F0A-9578-ECC7F9BF5E15}" srcOrd="0" destOrd="0" presId="urn:microsoft.com/office/officeart/2008/layout/LinedList"/>
    <dgm:cxn modelId="{EFC2C196-2AB6-45D6-A6F2-A263285B5326}" type="presParOf" srcId="{5DF4078B-C322-4F0A-9578-ECC7F9BF5E15}" destId="{6C9E5688-DB5B-4D0C-B9A6-267C195FBFFC}" srcOrd="0" destOrd="0" presId="urn:microsoft.com/office/officeart/2008/layout/LinedList"/>
    <dgm:cxn modelId="{327DB66B-A301-4B5F-92F2-66259EF3386B}" type="presParOf" srcId="{5DF4078B-C322-4F0A-9578-ECC7F9BF5E15}" destId="{22765647-6CA9-4D2A-BC1E-5065F5965E8E}" srcOrd="1" destOrd="0" presId="urn:microsoft.com/office/officeart/2008/layout/LinedList"/>
    <dgm:cxn modelId="{C8856B04-7B6F-47FE-9B53-080F3B58DA97}" type="presParOf" srcId="{22765647-6CA9-4D2A-BC1E-5065F5965E8E}" destId="{6C0FDE38-72DE-4936-B800-70A0BD4762B1}" srcOrd="0" destOrd="0" presId="urn:microsoft.com/office/officeart/2008/layout/LinedList"/>
    <dgm:cxn modelId="{E1E49135-92AD-4111-B5D6-3A62B36752C3}" type="presParOf" srcId="{22765647-6CA9-4D2A-BC1E-5065F5965E8E}" destId="{1266002B-A41F-4FDB-87DA-F3FE9F8540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70ADD-C2CC-4080-B69B-C6204B4EA050}">
      <dsp:nvSpPr>
        <dsp:cNvPr id="0" name=""/>
        <dsp:cNvSpPr/>
      </dsp:nvSpPr>
      <dsp:spPr>
        <a:xfrm>
          <a:off x="481310" y="1512"/>
          <a:ext cx="9095779" cy="909434"/>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da-DK" sz="5100" kern="1200" dirty="0" err="1"/>
            <a:t>Egenmestring</a:t>
          </a:r>
          <a:endParaRPr lang="da-DK" sz="5100" kern="1200" dirty="0"/>
        </a:p>
      </dsp:txBody>
      <dsp:txXfrm>
        <a:off x="507946" y="28148"/>
        <a:ext cx="9042507" cy="856162"/>
      </dsp:txXfrm>
    </dsp:sp>
    <dsp:sp modelId="{336362D5-E5C2-4A82-AB4F-486DEC7D0D2F}">
      <dsp:nvSpPr>
        <dsp:cNvPr id="0" name=""/>
        <dsp:cNvSpPr/>
      </dsp:nvSpPr>
      <dsp:spPr>
        <a:xfrm>
          <a:off x="481310" y="1074645"/>
          <a:ext cx="909434" cy="90943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44E98-7645-4863-B316-C828E9FE8170}">
      <dsp:nvSpPr>
        <dsp:cNvPr id="0" name=""/>
        <dsp:cNvSpPr/>
      </dsp:nvSpPr>
      <dsp:spPr>
        <a:xfrm>
          <a:off x="1445310" y="1074645"/>
          <a:ext cx="8131779" cy="909434"/>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a-DK" sz="2900" kern="1200" dirty="0"/>
            <a:t>Den gode alderdom</a:t>
          </a:r>
        </a:p>
      </dsp:txBody>
      <dsp:txXfrm>
        <a:off x="1489713" y="1119048"/>
        <a:ext cx="8042973" cy="820628"/>
      </dsp:txXfrm>
    </dsp:sp>
    <dsp:sp modelId="{A9F81878-5C64-4AA3-A025-CE80A3EB7484}">
      <dsp:nvSpPr>
        <dsp:cNvPr id="0" name=""/>
        <dsp:cNvSpPr/>
      </dsp:nvSpPr>
      <dsp:spPr>
        <a:xfrm>
          <a:off x="481310" y="2093211"/>
          <a:ext cx="909434" cy="90943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4DE3F-A651-49CF-8188-7732C039E16E}">
      <dsp:nvSpPr>
        <dsp:cNvPr id="0" name=""/>
        <dsp:cNvSpPr/>
      </dsp:nvSpPr>
      <dsp:spPr>
        <a:xfrm>
          <a:off x="1445310" y="2093211"/>
          <a:ext cx="8131779" cy="909434"/>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a-DK" sz="2900" kern="1200" dirty="0"/>
            <a:t>Socialpsykiatri</a:t>
          </a:r>
        </a:p>
      </dsp:txBody>
      <dsp:txXfrm>
        <a:off x="1489713" y="2137614"/>
        <a:ext cx="8042973" cy="820628"/>
      </dsp:txXfrm>
    </dsp:sp>
    <dsp:sp modelId="{BA2113FF-10D8-4991-9EA6-3CC9C7AF8B8E}">
      <dsp:nvSpPr>
        <dsp:cNvPr id="0" name=""/>
        <dsp:cNvSpPr/>
      </dsp:nvSpPr>
      <dsp:spPr>
        <a:xfrm>
          <a:off x="481310" y="3111778"/>
          <a:ext cx="909434" cy="90943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31845-48F9-4DB1-932F-34721944030A}">
      <dsp:nvSpPr>
        <dsp:cNvPr id="0" name=""/>
        <dsp:cNvSpPr/>
      </dsp:nvSpPr>
      <dsp:spPr>
        <a:xfrm>
          <a:off x="1445310" y="3111778"/>
          <a:ext cx="8131779" cy="909434"/>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a-DK" sz="2900" kern="1200" dirty="0"/>
            <a:t>Bedre og billigere pladser</a:t>
          </a:r>
        </a:p>
      </dsp:txBody>
      <dsp:txXfrm>
        <a:off x="1489713" y="3156181"/>
        <a:ext cx="8042973" cy="820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529B9-4A74-4A99-B7D2-A4047E4BC3B0}">
      <dsp:nvSpPr>
        <dsp:cNvPr id="0" name=""/>
        <dsp:cNvSpPr/>
      </dsp:nvSpPr>
      <dsp:spPr>
        <a:xfrm>
          <a:off x="562081" y="592256"/>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DDEF7-7148-4390-9014-FB5D7CF4A893}">
      <dsp:nvSpPr>
        <dsp:cNvPr id="0" name=""/>
        <dsp:cNvSpPr/>
      </dsp:nvSpPr>
      <dsp:spPr>
        <a:xfrm>
          <a:off x="898456" y="92863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BCA2A-1C18-43A6-8BCC-61A840E96BC1}">
      <dsp:nvSpPr>
        <dsp:cNvPr id="0" name=""/>
        <dsp:cNvSpPr/>
      </dsp:nvSpPr>
      <dsp:spPr>
        <a:xfrm>
          <a:off x="57518" y="266225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Den </a:t>
          </a:r>
          <a:r>
            <a:rPr lang="en-US" sz="1800" kern="1200" dirty="0" err="1"/>
            <a:t>gode</a:t>
          </a:r>
          <a:r>
            <a:rPr lang="en-US" sz="1800" kern="1200" dirty="0"/>
            <a:t> </a:t>
          </a:r>
          <a:r>
            <a:rPr lang="en-US" sz="1800" kern="1200" dirty="0" err="1"/>
            <a:t>alderdom</a:t>
          </a:r>
          <a:endParaRPr lang="en-US" sz="1800" kern="1200" dirty="0"/>
        </a:p>
      </dsp:txBody>
      <dsp:txXfrm>
        <a:off x="57518" y="2662257"/>
        <a:ext cx="2587500" cy="720000"/>
      </dsp:txXfrm>
    </dsp:sp>
    <dsp:sp modelId="{7C9929C2-3036-44A2-AB2D-80353CFF0E89}">
      <dsp:nvSpPr>
        <dsp:cNvPr id="0" name=""/>
        <dsp:cNvSpPr/>
      </dsp:nvSpPr>
      <dsp:spPr>
        <a:xfrm>
          <a:off x="3602393" y="592256"/>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8CBC7-DA80-4226-B92D-1B9446FD2D15}">
      <dsp:nvSpPr>
        <dsp:cNvPr id="0" name=""/>
        <dsp:cNvSpPr/>
      </dsp:nvSpPr>
      <dsp:spPr>
        <a:xfrm>
          <a:off x="3938768" y="928632"/>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8EF8B4-D759-4831-92C1-0434A9AEF0DD}">
      <dsp:nvSpPr>
        <dsp:cNvPr id="0" name=""/>
        <dsp:cNvSpPr/>
      </dsp:nvSpPr>
      <dsp:spPr>
        <a:xfrm>
          <a:off x="3097831" y="266225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err="1"/>
            <a:t>Socialpsykiatri</a:t>
          </a:r>
          <a:endParaRPr lang="en-US" sz="1800" kern="1200" dirty="0"/>
        </a:p>
      </dsp:txBody>
      <dsp:txXfrm>
        <a:off x="3097831" y="2662257"/>
        <a:ext cx="2587500" cy="720000"/>
      </dsp:txXfrm>
    </dsp:sp>
    <dsp:sp modelId="{B2D9568C-5494-4590-A011-B1066F92C2F7}">
      <dsp:nvSpPr>
        <dsp:cNvPr id="0" name=""/>
        <dsp:cNvSpPr/>
      </dsp:nvSpPr>
      <dsp:spPr>
        <a:xfrm>
          <a:off x="6642706" y="592256"/>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F995C-3CE3-43E0-B1C5-597011BC201C}">
      <dsp:nvSpPr>
        <dsp:cNvPr id="0" name=""/>
        <dsp:cNvSpPr/>
      </dsp:nvSpPr>
      <dsp:spPr>
        <a:xfrm>
          <a:off x="6979081" y="928632"/>
          <a:ext cx="905625" cy="9056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A27474-E2ED-4822-A8DB-A04192E0E10F}">
      <dsp:nvSpPr>
        <dsp:cNvPr id="0" name=""/>
        <dsp:cNvSpPr/>
      </dsp:nvSpPr>
      <dsp:spPr>
        <a:xfrm>
          <a:off x="6138143" y="266225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err="1"/>
            <a:t>Bedre</a:t>
          </a:r>
          <a:r>
            <a:rPr lang="en-US" sz="1800" kern="1200" dirty="0"/>
            <a:t> og </a:t>
          </a:r>
          <a:r>
            <a:rPr lang="en-US" sz="1800" kern="1200" dirty="0" err="1"/>
            <a:t>billigere</a:t>
          </a:r>
          <a:r>
            <a:rPr lang="en-US" sz="1800" kern="1200" dirty="0"/>
            <a:t> </a:t>
          </a:r>
          <a:r>
            <a:rPr lang="en-US" sz="1800" kern="1200" dirty="0" err="1"/>
            <a:t>pladser</a:t>
          </a:r>
          <a:endParaRPr lang="en-US" sz="1800" kern="1200" dirty="0"/>
        </a:p>
      </dsp:txBody>
      <dsp:txXfrm>
        <a:off x="6138143" y="2662257"/>
        <a:ext cx="25875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3075-CBA9-4BF7-8973-AE5AC385740E}">
      <dsp:nvSpPr>
        <dsp:cNvPr id="0" name=""/>
        <dsp:cNvSpPr/>
      </dsp:nvSpPr>
      <dsp:spPr>
        <a:xfrm>
          <a:off x="3781" y="151133"/>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dirty="0"/>
            <a:t>3. februar</a:t>
          </a:r>
          <a:br>
            <a:rPr lang="da-DK" sz="3400" kern="1200" dirty="0"/>
          </a:br>
          <a:r>
            <a:rPr lang="da-DK" sz="2000" kern="1200" dirty="0"/>
            <a:t>Visionsdagen</a:t>
          </a:r>
        </a:p>
      </dsp:txBody>
      <dsp:txXfrm>
        <a:off x="3781" y="151133"/>
        <a:ext cx="2273944" cy="909577"/>
      </dsp:txXfrm>
    </dsp:sp>
    <dsp:sp modelId="{C4EDB10F-A676-4AB1-B609-AE0D395552BB}">
      <dsp:nvSpPr>
        <dsp:cNvPr id="0" name=""/>
        <dsp:cNvSpPr/>
      </dsp:nvSpPr>
      <dsp:spPr>
        <a:xfrm>
          <a:off x="1689" y="1088848"/>
          <a:ext cx="2273944"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a-DK" sz="1800" kern="1200" dirty="0"/>
            <a:t>Udpege fokus for Nordjysk Socialaftale</a:t>
          </a:r>
        </a:p>
        <a:p>
          <a:pPr marL="228600" lvl="2" indent="-114300" algn="l" defTabSz="533400">
            <a:lnSpc>
              <a:spcPct val="90000"/>
            </a:lnSpc>
            <a:spcBef>
              <a:spcPct val="0"/>
            </a:spcBef>
            <a:spcAft>
              <a:spcPct val="15000"/>
            </a:spcAft>
            <a:buChar char="•"/>
          </a:pPr>
          <a:r>
            <a:rPr lang="da-DK" sz="1200" kern="1200" dirty="0"/>
            <a:t>Input fra sessionerne</a:t>
          </a:r>
        </a:p>
        <a:p>
          <a:pPr marL="228600" lvl="2" indent="-114300" algn="l" defTabSz="533400">
            <a:lnSpc>
              <a:spcPct val="90000"/>
            </a:lnSpc>
            <a:spcBef>
              <a:spcPct val="0"/>
            </a:spcBef>
            <a:spcAft>
              <a:spcPct val="15000"/>
            </a:spcAft>
            <a:buChar char="•"/>
          </a:pPr>
          <a:r>
            <a:rPr lang="da-DK" sz="1200" kern="1200" dirty="0"/>
            <a:t>Input fra skriftlige bemærkninger</a:t>
          </a:r>
        </a:p>
      </dsp:txBody>
      <dsp:txXfrm>
        <a:off x="1689" y="1088848"/>
        <a:ext cx="2273944" cy="2810880"/>
      </dsp:txXfrm>
    </dsp:sp>
    <dsp:sp modelId="{7CD2F19A-5FBB-4D40-AEE3-56DB4EF35F67}">
      <dsp:nvSpPr>
        <dsp:cNvPr id="0" name=""/>
        <dsp:cNvSpPr/>
      </dsp:nvSpPr>
      <dsp:spPr>
        <a:xfrm>
          <a:off x="2596078" y="151133"/>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dirty="0"/>
            <a:t>Februar-maj</a:t>
          </a:r>
          <a:br>
            <a:rPr lang="da-DK" sz="1600" kern="1200" dirty="0"/>
          </a:br>
          <a:r>
            <a:rPr lang="da-DK" sz="2000" kern="1200" dirty="0"/>
            <a:t>Skriveprocessen</a:t>
          </a:r>
          <a:endParaRPr lang="da-DK" sz="2600" kern="1200" dirty="0"/>
        </a:p>
      </dsp:txBody>
      <dsp:txXfrm>
        <a:off x="2596078" y="151133"/>
        <a:ext cx="2273944" cy="909577"/>
      </dsp:txXfrm>
    </dsp:sp>
    <dsp:sp modelId="{82FB3BE0-8DBA-46DA-BE7E-F94787AC52C2}">
      <dsp:nvSpPr>
        <dsp:cNvPr id="0" name=""/>
        <dsp:cNvSpPr/>
      </dsp:nvSpPr>
      <dsp:spPr>
        <a:xfrm>
          <a:off x="2573703" y="1060711"/>
          <a:ext cx="2273944"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a-DK" sz="1800" kern="1200" dirty="0"/>
            <a:t>Udarbejdelse af Nordjysk Socialaftale</a:t>
          </a:r>
        </a:p>
        <a:p>
          <a:pPr marL="171450" lvl="1" indent="-171450" algn="l" defTabSz="800100">
            <a:lnSpc>
              <a:spcPct val="90000"/>
            </a:lnSpc>
            <a:spcBef>
              <a:spcPct val="0"/>
            </a:spcBef>
            <a:spcAft>
              <a:spcPct val="15000"/>
            </a:spcAft>
            <a:buChar char="•"/>
          </a:pPr>
          <a:r>
            <a:rPr lang="da-DK" sz="1800" kern="1200" dirty="0"/>
            <a:t>Løbende drøftelse i DAS</a:t>
          </a:r>
        </a:p>
        <a:p>
          <a:pPr marL="171450" lvl="1" indent="-171450" algn="l" defTabSz="800100">
            <a:lnSpc>
              <a:spcPct val="90000"/>
            </a:lnSpc>
            <a:spcBef>
              <a:spcPct val="0"/>
            </a:spcBef>
            <a:spcAft>
              <a:spcPct val="15000"/>
            </a:spcAft>
            <a:buChar char="•"/>
          </a:pPr>
          <a:r>
            <a:rPr lang="da-DK" sz="1800" kern="1200" dirty="0"/>
            <a:t>Dialogforum vil få mulighed for at komme med inputs</a:t>
          </a:r>
        </a:p>
      </dsp:txBody>
      <dsp:txXfrm>
        <a:off x="2573703" y="1060711"/>
        <a:ext cx="2273944" cy="2810880"/>
      </dsp:txXfrm>
    </dsp:sp>
    <dsp:sp modelId="{6937FBB7-E328-4926-BA58-F614CBA5FE8E}">
      <dsp:nvSpPr>
        <dsp:cNvPr id="0" name=""/>
        <dsp:cNvSpPr/>
      </dsp:nvSpPr>
      <dsp:spPr>
        <a:xfrm>
          <a:off x="5188376" y="151133"/>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dirty="0"/>
            <a:t>19. juni</a:t>
          </a:r>
          <a:br>
            <a:rPr lang="da-DK" sz="3200" kern="1200" dirty="0"/>
          </a:br>
          <a:r>
            <a:rPr lang="da-DK" sz="2000" kern="1200" dirty="0"/>
            <a:t>KKR behandling</a:t>
          </a:r>
        </a:p>
      </dsp:txBody>
      <dsp:txXfrm>
        <a:off x="5188376" y="151133"/>
        <a:ext cx="2273944" cy="909577"/>
      </dsp:txXfrm>
    </dsp:sp>
    <dsp:sp modelId="{7BB39C89-982B-4EC9-B171-6D790F213573}">
      <dsp:nvSpPr>
        <dsp:cNvPr id="0" name=""/>
        <dsp:cNvSpPr/>
      </dsp:nvSpPr>
      <dsp:spPr>
        <a:xfrm>
          <a:off x="5188376" y="1060711"/>
          <a:ext cx="2273944"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a-DK" sz="1800" kern="1200" dirty="0"/>
            <a:t>Nordjysk Socialaftale behandles i KKR</a:t>
          </a:r>
        </a:p>
      </dsp:txBody>
      <dsp:txXfrm>
        <a:off x="5188376" y="1060711"/>
        <a:ext cx="2273944" cy="2810880"/>
      </dsp:txXfrm>
    </dsp:sp>
    <dsp:sp modelId="{4102664C-812B-4AE5-B149-66565F6017E3}">
      <dsp:nvSpPr>
        <dsp:cNvPr id="0" name=""/>
        <dsp:cNvSpPr/>
      </dsp:nvSpPr>
      <dsp:spPr>
        <a:xfrm>
          <a:off x="7780673" y="151133"/>
          <a:ext cx="2273944" cy="9095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dirty="0"/>
            <a:t>August-oktober</a:t>
          </a:r>
          <a:br>
            <a:rPr lang="da-DK" sz="1600" kern="1200" dirty="0"/>
          </a:br>
          <a:r>
            <a:rPr lang="da-DK" sz="2000" kern="1200" dirty="0"/>
            <a:t>Behandling i byråd/regionsråd</a:t>
          </a:r>
          <a:endParaRPr lang="da-DK" sz="2200" kern="1200" dirty="0"/>
        </a:p>
      </dsp:txBody>
      <dsp:txXfrm>
        <a:off x="7780673" y="151133"/>
        <a:ext cx="2273944" cy="909577"/>
      </dsp:txXfrm>
    </dsp:sp>
    <dsp:sp modelId="{E320C29E-C421-41C6-8A57-35CB501B8A27}">
      <dsp:nvSpPr>
        <dsp:cNvPr id="0" name=""/>
        <dsp:cNvSpPr/>
      </dsp:nvSpPr>
      <dsp:spPr>
        <a:xfrm>
          <a:off x="7780673" y="1060711"/>
          <a:ext cx="2273944"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dirty="0"/>
            <a:t>Nordjysk Socialaftale sendes til godkendelse i byråd og regionsrådet.</a:t>
          </a:r>
        </a:p>
      </dsp:txBody>
      <dsp:txXfrm>
        <a:off x="7780673" y="1060711"/>
        <a:ext cx="2273944"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529B9-4A74-4A99-B7D2-A4047E4BC3B0}">
      <dsp:nvSpPr>
        <dsp:cNvPr id="0" name=""/>
        <dsp:cNvSpPr/>
      </dsp:nvSpPr>
      <dsp:spPr>
        <a:xfrm>
          <a:off x="616949"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DDEF7-7148-4390-9014-FB5D7CF4A893}">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BCA2A-1C18-43A6-8BCC-61A840E96BC1}">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a-DK" sz="1300" kern="1200" dirty="0"/>
            <a:t>Session 1: ”Den gode alderdom”: </a:t>
          </a:r>
        </a:p>
        <a:p>
          <a:pPr marL="0" lvl="0" indent="0" algn="ctr" defTabSz="577850">
            <a:lnSpc>
              <a:spcPct val="100000"/>
            </a:lnSpc>
            <a:spcBef>
              <a:spcPct val="0"/>
            </a:spcBef>
            <a:spcAft>
              <a:spcPct val="35000"/>
            </a:spcAft>
            <a:buNone/>
            <a:defRPr cap="all"/>
          </a:pPr>
          <a:r>
            <a:rPr lang="da-DK" sz="1300" kern="1200" dirty="0"/>
            <a:t>Mødelokale X</a:t>
          </a:r>
          <a:endParaRPr lang="en-US" sz="1300" kern="1200" dirty="0"/>
        </a:p>
      </dsp:txBody>
      <dsp:txXfrm>
        <a:off x="35606" y="2725540"/>
        <a:ext cx="2981250" cy="720000"/>
      </dsp:txXfrm>
    </dsp:sp>
    <dsp:sp modelId="{7C9929C2-3036-44A2-AB2D-80353CFF0E89}">
      <dsp:nvSpPr>
        <dsp:cNvPr id="0" name=""/>
        <dsp:cNvSpPr/>
      </dsp:nvSpPr>
      <dsp:spPr>
        <a:xfrm>
          <a:off x="4119918"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8CBC7-DA80-4226-B92D-1B9446FD2D15}">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8EF8B4-D759-4831-92C1-0434A9AEF0DD}">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a-DK" sz="1300" kern="1200" dirty="0"/>
            <a:t>Session 2: ”Socialpsykiatri”: Mødelokale Y</a:t>
          </a:r>
          <a:endParaRPr lang="en-US" sz="1300" kern="1200" dirty="0"/>
        </a:p>
      </dsp:txBody>
      <dsp:txXfrm>
        <a:off x="3538574" y="2725540"/>
        <a:ext cx="2981250" cy="720000"/>
      </dsp:txXfrm>
    </dsp:sp>
    <dsp:sp modelId="{B2D9568C-5494-4590-A011-B1066F92C2F7}">
      <dsp:nvSpPr>
        <dsp:cNvPr id="0" name=""/>
        <dsp:cNvSpPr/>
      </dsp:nvSpPr>
      <dsp:spPr>
        <a:xfrm>
          <a:off x="7622887"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F995C-3CE3-43E0-B1C5-597011BC201C}">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A27474-E2ED-4822-A8DB-A04192E0E10F}">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da-DK" sz="1300" kern="1200" dirty="0"/>
            <a:t>Session 3: ”Bedre og billigere pladser”: </a:t>
          </a:r>
        </a:p>
        <a:p>
          <a:pPr marL="0" lvl="0" indent="0" algn="ctr" defTabSz="577850">
            <a:lnSpc>
              <a:spcPct val="100000"/>
            </a:lnSpc>
            <a:spcBef>
              <a:spcPct val="0"/>
            </a:spcBef>
            <a:spcAft>
              <a:spcPct val="35000"/>
            </a:spcAft>
            <a:buNone/>
            <a:defRPr cap="all"/>
          </a:pPr>
          <a:r>
            <a:rPr lang="da-DK" sz="1300" kern="1200" dirty="0"/>
            <a:t>Mødelokale Z</a:t>
          </a:r>
          <a:endParaRPr lang="en-US" sz="1300" kern="1200" dirty="0"/>
        </a:p>
      </dsp:txBody>
      <dsp:txXfrm>
        <a:off x="7041543" y="2725540"/>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529B9-4A74-4A99-B7D2-A4047E4BC3B0}">
      <dsp:nvSpPr>
        <dsp:cNvPr id="0" name=""/>
        <dsp:cNvSpPr/>
      </dsp:nvSpPr>
      <dsp:spPr>
        <a:xfrm>
          <a:off x="616949" y="347074"/>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DDEF7-7148-4390-9014-FB5D7CF4A893}">
      <dsp:nvSpPr>
        <dsp:cNvPr id="0" name=""/>
        <dsp:cNvSpPr/>
      </dsp:nvSpPr>
      <dsp:spPr>
        <a:xfrm>
          <a:off x="1004512" y="734636"/>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BCA2A-1C18-43A6-8BCC-61A840E96BC1}">
      <dsp:nvSpPr>
        <dsp:cNvPr id="0" name=""/>
        <dsp:cNvSpPr/>
      </dsp:nvSpPr>
      <dsp:spPr>
        <a:xfrm>
          <a:off x="35606" y="2736395"/>
          <a:ext cx="2981250" cy="70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da-DK" sz="1100" kern="1200" dirty="0"/>
            <a:t>Session 1: ”Den gode alderdom”: </a:t>
          </a:r>
        </a:p>
        <a:p>
          <a:pPr marL="0" lvl="0" indent="0" algn="ctr" defTabSz="488950">
            <a:lnSpc>
              <a:spcPct val="100000"/>
            </a:lnSpc>
            <a:spcBef>
              <a:spcPct val="0"/>
            </a:spcBef>
            <a:spcAft>
              <a:spcPct val="35000"/>
            </a:spcAft>
            <a:buNone/>
            <a:defRPr cap="all"/>
          </a:pPr>
          <a:r>
            <a:rPr lang="da-DK" sz="1100" kern="1200" dirty="0"/>
            <a:t>Sessionsformand:</a:t>
          </a:r>
        </a:p>
        <a:p>
          <a:pPr marL="0" lvl="0" indent="0" algn="ctr" defTabSz="488950">
            <a:lnSpc>
              <a:spcPct val="100000"/>
            </a:lnSpc>
            <a:spcBef>
              <a:spcPct val="0"/>
            </a:spcBef>
            <a:spcAft>
              <a:spcPct val="35000"/>
            </a:spcAft>
            <a:buNone/>
            <a:defRPr cap="all"/>
          </a:pPr>
          <a:r>
            <a:rPr lang="da-DK" sz="1100" kern="1200" dirty="0"/>
            <a:t>Anna </a:t>
          </a:r>
          <a:r>
            <a:rPr lang="da-DK" sz="1100" kern="1200" dirty="0" err="1"/>
            <a:t>kirsten</a:t>
          </a:r>
          <a:r>
            <a:rPr lang="da-DK" sz="1100" kern="1200" dirty="0"/>
            <a:t> </a:t>
          </a:r>
          <a:r>
            <a:rPr lang="da-DK" sz="1100" kern="1200" dirty="0" err="1"/>
            <a:t>olesen</a:t>
          </a:r>
          <a:r>
            <a:rPr lang="da-DK" sz="1100" kern="1200" dirty="0"/>
            <a:t> (A), </a:t>
          </a:r>
          <a:r>
            <a:rPr lang="da-DK" sz="1100" kern="1200" dirty="0" err="1"/>
            <a:t>aalborg</a:t>
          </a:r>
          <a:r>
            <a:rPr lang="da-DK" sz="1100" kern="1200" dirty="0"/>
            <a:t> kommune</a:t>
          </a:r>
        </a:p>
      </dsp:txBody>
      <dsp:txXfrm>
        <a:off x="35606" y="2736395"/>
        <a:ext cx="2981250" cy="702610"/>
      </dsp:txXfrm>
    </dsp:sp>
    <dsp:sp modelId="{7C9929C2-3036-44A2-AB2D-80353CFF0E89}">
      <dsp:nvSpPr>
        <dsp:cNvPr id="0" name=""/>
        <dsp:cNvSpPr/>
      </dsp:nvSpPr>
      <dsp:spPr>
        <a:xfrm>
          <a:off x="4119918"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8CBC7-DA80-4226-B92D-1B9446FD2D15}">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8EF8B4-D759-4831-92C1-0434A9AEF0DD}">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da-DK" sz="1100" kern="1200" dirty="0"/>
            <a:t>Session 2: ”Socialpsykiatri”: </a:t>
          </a:r>
        </a:p>
        <a:p>
          <a:pPr marL="0" lvl="0" indent="0" algn="ctr" defTabSz="488950">
            <a:lnSpc>
              <a:spcPct val="100000"/>
            </a:lnSpc>
            <a:spcBef>
              <a:spcPct val="0"/>
            </a:spcBef>
            <a:spcAft>
              <a:spcPct val="35000"/>
            </a:spcAft>
            <a:buNone/>
            <a:defRPr cap="all"/>
          </a:pPr>
          <a:r>
            <a:rPr lang="da-DK" sz="1100" kern="1200" dirty="0"/>
            <a:t>Sessionsformand:</a:t>
          </a:r>
        </a:p>
        <a:p>
          <a:pPr marL="0" lvl="0" indent="0" algn="ctr" defTabSz="488950">
            <a:lnSpc>
              <a:spcPct val="100000"/>
            </a:lnSpc>
            <a:spcBef>
              <a:spcPct val="0"/>
            </a:spcBef>
            <a:spcAft>
              <a:spcPct val="35000"/>
            </a:spcAft>
            <a:buNone/>
            <a:defRPr cap="all"/>
          </a:pPr>
          <a:r>
            <a:rPr lang="da-DK" sz="1100" kern="1200" dirty="0"/>
            <a:t>Maja torp (V), </a:t>
          </a:r>
          <a:r>
            <a:rPr lang="da-DK" sz="1100" kern="1200" dirty="0" err="1"/>
            <a:t>aalborg</a:t>
          </a:r>
          <a:r>
            <a:rPr lang="da-DK" sz="1100" kern="1200" dirty="0"/>
            <a:t> kommune</a:t>
          </a:r>
        </a:p>
      </dsp:txBody>
      <dsp:txXfrm>
        <a:off x="3538574" y="2725540"/>
        <a:ext cx="2981250" cy="720000"/>
      </dsp:txXfrm>
    </dsp:sp>
    <dsp:sp modelId="{B2D9568C-5494-4590-A011-B1066F92C2F7}">
      <dsp:nvSpPr>
        <dsp:cNvPr id="0" name=""/>
        <dsp:cNvSpPr/>
      </dsp:nvSpPr>
      <dsp:spPr>
        <a:xfrm>
          <a:off x="7622887" y="34053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F995C-3CE3-43E0-B1C5-597011BC201C}">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A27474-E2ED-4822-A8DB-A04192E0E10F}">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da-DK" sz="1100" kern="1200" dirty="0"/>
            <a:t>Session 3: ”Bedre og billigere pladser”: </a:t>
          </a:r>
        </a:p>
        <a:p>
          <a:pPr marL="0" lvl="0" indent="0" algn="ctr" defTabSz="488950">
            <a:lnSpc>
              <a:spcPct val="100000"/>
            </a:lnSpc>
            <a:spcBef>
              <a:spcPct val="0"/>
            </a:spcBef>
            <a:spcAft>
              <a:spcPct val="35000"/>
            </a:spcAft>
            <a:buNone/>
            <a:defRPr cap="all"/>
          </a:pPr>
          <a:r>
            <a:rPr lang="da-DK" sz="1100" kern="1200" dirty="0"/>
            <a:t>Sessionsformand:</a:t>
          </a:r>
        </a:p>
        <a:p>
          <a:pPr marL="0" lvl="0" indent="0" algn="ctr" defTabSz="488950">
            <a:lnSpc>
              <a:spcPct val="100000"/>
            </a:lnSpc>
            <a:spcBef>
              <a:spcPct val="0"/>
            </a:spcBef>
            <a:spcAft>
              <a:spcPct val="35000"/>
            </a:spcAft>
            <a:buNone/>
            <a:defRPr cap="all"/>
          </a:pPr>
          <a:r>
            <a:rPr lang="da-DK" sz="1100" kern="1200" dirty="0"/>
            <a:t>Ida </a:t>
          </a:r>
          <a:r>
            <a:rPr lang="da-DK" sz="1100" kern="1200" dirty="0" err="1"/>
            <a:t>pedersen</a:t>
          </a:r>
          <a:r>
            <a:rPr lang="da-DK" sz="1100" kern="1200" dirty="0"/>
            <a:t> (A), Thisted kommune</a:t>
          </a:r>
          <a:endParaRPr lang="en-US" sz="1100" kern="1200" dirty="0"/>
        </a:p>
      </dsp:txBody>
      <dsp:txXfrm>
        <a:off x="7041543" y="2725540"/>
        <a:ext cx="2981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5688-DB5B-4D0C-B9A6-267C195FBFFC}">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FDE38-72DE-4936-B800-70A0BD4762B1}">
      <dsp:nvSpPr>
        <dsp:cNvPr id="0" name=""/>
        <dsp:cNvSpPr/>
      </dsp:nvSpPr>
      <dsp:spPr>
        <a:xfrm>
          <a:off x="0" y="0"/>
          <a:ext cx="6797675" cy="564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da-DK" altLang="da-DK" sz="2400" kern="1200" dirty="0">
              <a:solidFill>
                <a:schemeClr val="accent1"/>
              </a:solidFill>
            </a:rPr>
            <a:t>UDFORDRINGSBILLEDE:</a:t>
          </a:r>
        </a:p>
        <a:p>
          <a:pPr marL="0" lvl="0" indent="0" algn="l" defTabSz="1066800">
            <a:lnSpc>
              <a:spcPct val="90000"/>
            </a:lnSpc>
            <a:spcBef>
              <a:spcPct val="0"/>
            </a:spcBef>
            <a:spcAft>
              <a:spcPct val="35000"/>
            </a:spcAft>
            <a:buFont typeface="Arial" panose="020B0604020202020204" pitchFamily="34" charset="0"/>
            <a:buNone/>
          </a:pPr>
          <a:r>
            <a:rPr lang="da-DK" altLang="da-DK" sz="2200" kern="1200" dirty="0">
              <a:solidFill>
                <a:schemeClr val="accent1"/>
              </a:solidFill>
            </a:rPr>
            <a:t>Manglende viden om demens problematiserer ”tidlig opsporing og indsats”</a:t>
          </a:r>
          <a:br>
            <a:rPr lang="da-DK" altLang="da-DK" sz="2200" kern="1200" dirty="0">
              <a:solidFill>
                <a:schemeClr val="accent1"/>
              </a:solidFill>
            </a:rPr>
          </a:br>
          <a:endParaRPr lang="da-DK" altLang="da-DK" sz="2200" kern="1200" dirty="0">
            <a:solidFill>
              <a:schemeClr val="accent1"/>
            </a:solidFill>
          </a:endParaRPr>
        </a:p>
        <a:p>
          <a:pPr marL="0" lvl="0" indent="0" algn="l" defTabSz="1066800">
            <a:lnSpc>
              <a:spcPct val="90000"/>
            </a:lnSpc>
            <a:spcBef>
              <a:spcPct val="0"/>
            </a:spcBef>
            <a:spcAft>
              <a:spcPct val="35000"/>
            </a:spcAft>
            <a:buFontTx/>
            <a:buNone/>
          </a:pPr>
          <a:r>
            <a:rPr lang="da-DK" altLang="da-DK" sz="2200" kern="1200" dirty="0">
              <a:solidFill>
                <a:schemeClr val="accent1"/>
              </a:solidFill>
            </a:rPr>
            <a:t>For hvis skyld bliver der i stor stil sammenlagt og bygget store enheder i Danmark? Giver det en samfundsøkonomisk gevinst, eller er det for borgernes skyld?</a:t>
          </a:r>
        </a:p>
        <a:p>
          <a:pPr marL="0" lvl="0" indent="0" algn="l" defTabSz="1066800">
            <a:lnSpc>
              <a:spcPct val="90000"/>
            </a:lnSpc>
            <a:spcBef>
              <a:spcPct val="0"/>
            </a:spcBef>
            <a:spcAft>
              <a:spcPct val="35000"/>
            </a:spcAft>
            <a:buFontTx/>
            <a:buNone/>
          </a:pPr>
          <a:endParaRPr lang="en-US" altLang="da-DK" sz="2200" kern="1200" dirty="0">
            <a:solidFill>
              <a:schemeClr val="accent1"/>
            </a:solidFill>
          </a:endParaRPr>
        </a:p>
        <a:p>
          <a:pPr marL="0" lvl="0" indent="0" algn="l" defTabSz="1066800">
            <a:lnSpc>
              <a:spcPct val="90000"/>
            </a:lnSpc>
            <a:spcBef>
              <a:spcPct val="0"/>
            </a:spcBef>
            <a:spcAft>
              <a:spcPct val="35000"/>
            </a:spcAft>
            <a:buNone/>
          </a:pPr>
          <a:r>
            <a:rPr lang="da-DK" altLang="da-DK" sz="2200" kern="1200" dirty="0">
              <a:solidFill>
                <a:schemeClr val="accent1"/>
              </a:solidFill>
            </a:rPr>
            <a:t>Der er et stigende behov for tværfagligt samarbejde!</a:t>
          </a:r>
        </a:p>
        <a:p>
          <a:pPr marL="0" lvl="0" indent="0" algn="l" defTabSz="1066800">
            <a:lnSpc>
              <a:spcPct val="90000"/>
            </a:lnSpc>
            <a:spcBef>
              <a:spcPct val="0"/>
            </a:spcBef>
            <a:spcAft>
              <a:spcPct val="35000"/>
            </a:spcAft>
            <a:buNone/>
          </a:pPr>
          <a:endParaRPr lang="da-DK" altLang="da-DK" sz="2200" kern="1200" dirty="0">
            <a:solidFill>
              <a:schemeClr val="accent1"/>
            </a:solidFill>
          </a:endParaRPr>
        </a:p>
        <a:p>
          <a:pPr marL="0" lvl="0" indent="0" algn="l" defTabSz="1066800">
            <a:lnSpc>
              <a:spcPct val="90000"/>
            </a:lnSpc>
            <a:spcBef>
              <a:spcPct val="0"/>
            </a:spcBef>
            <a:spcAft>
              <a:spcPct val="35000"/>
            </a:spcAft>
            <a:buNone/>
          </a:pPr>
          <a:r>
            <a:rPr lang="da-DK" altLang="da-DK" sz="2200" kern="1200" dirty="0">
              <a:solidFill>
                <a:schemeClr val="accent1"/>
              </a:solidFill>
              <a:cs typeface="Arial" panose="020B0604020202020204" pitchFamily="34" charset="0"/>
            </a:rPr>
            <a:t>Den gode alderdom skal sikres uagtet stigende økonomiske omkostninger.</a:t>
          </a:r>
          <a:endParaRPr lang="da-DK" sz="2200" kern="1200" dirty="0"/>
        </a:p>
      </dsp:txBody>
      <dsp:txXfrm>
        <a:off x="0" y="0"/>
        <a:ext cx="6797675" cy="5649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5688-DB5B-4D0C-B9A6-267C195FBFFC}">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FDE38-72DE-4936-B800-70A0BD4762B1}">
      <dsp:nvSpPr>
        <dsp:cNvPr id="0" name=""/>
        <dsp:cNvSpPr/>
      </dsp:nvSpPr>
      <dsp:spPr>
        <a:xfrm>
          <a:off x="0" y="0"/>
          <a:ext cx="6797675" cy="564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da-DK" altLang="da-DK" sz="2400" kern="1200" dirty="0">
              <a:solidFill>
                <a:schemeClr val="accent1"/>
              </a:solidFill>
            </a:rPr>
            <a:t>FORSLAG TIL FÆLLES FOKUS:</a:t>
          </a:r>
        </a:p>
        <a:p>
          <a:pPr marL="0" lvl="0" indent="0" algn="l" defTabSz="1066800">
            <a:lnSpc>
              <a:spcPct val="90000"/>
            </a:lnSpc>
            <a:spcBef>
              <a:spcPct val="0"/>
            </a:spcBef>
            <a:spcAft>
              <a:spcPct val="35000"/>
            </a:spcAft>
            <a:buNone/>
          </a:pPr>
          <a:r>
            <a:rPr lang="da-DK" sz="2400" kern="1200" dirty="0">
              <a:solidFill>
                <a:schemeClr val="accent1"/>
              </a:solidFill>
            </a:rPr>
            <a:t>Forslag 1</a:t>
          </a:r>
        </a:p>
        <a:p>
          <a:pPr marL="0" lvl="0" indent="0" algn="l" defTabSz="1066800">
            <a:lnSpc>
              <a:spcPct val="90000"/>
            </a:lnSpc>
            <a:spcBef>
              <a:spcPct val="0"/>
            </a:spcBef>
            <a:spcAft>
              <a:spcPct val="35000"/>
            </a:spcAft>
            <a:buNone/>
          </a:pPr>
          <a:r>
            <a:rPr lang="da-DK" sz="2400" kern="1200" dirty="0">
              <a:solidFill>
                <a:schemeClr val="accent1"/>
              </a:solidFill>
            </a:rPr>
            <a:t>Forslag 2</a:t>
          </a:r>
        </a:p>
        <a:p>
          <a:pPr marL="0" lvl="0" indent="0" algn="l" defTabSz="1066800">
            <a:lnSpc>
              <a:spcPct val="90000"/>
            </a:lnSpc>
            <a:spcBef>
              <a:spcPct val="0"/>
            </a:spcBef>
            <a:spcAft>
              <a:spcPct val="35000"/>
            </a:spcAft>
            <a:buNone/>
          </a:pPr>
          <a:r>
            <a:rPr lang="da-DK" sz="2400" kern="1200" dirty="0">
              <a:solidFill>
                <a:schemeClr val="accent1"/>
              </a:solidFill>
            </a:rPr>
            <a:t>Forslag 3</a:t>
          </a:r>
          <a:endParaRPr lang="da-DK" altLang="da-DK" sz="2400" kern="1200" dirty="0">
            <a:solidFill>
              <a:schemeClr val="accent1"/>
            </a:solidFill>
          </a:endParaRPr>
        </a:p>
      </dsp:txBody>
      <dsp:txXfrm>
        <a:off x="0" y="0"/>
        <a:ext cx="6797675" cy="5649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5688-DB5B-4D0C-B9A6-267C195FBFFC}">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FDE38-72DE-4936-B800-70A0BD4762B1}">
      <dsp:nvSpPr>
        <dsp:cNvPr id="0" name=""/>
        <dsp:cNvSpPr/>
      </dsp:nvSpPr>
      <dsp:spPr>
        <a:xfrm>
          <a:off x="0" y="0"/>
          <a:ext cx="6797675" cy="564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da-DK" altLang="da-DK" sz="2400" kern="1200" dirty="0">
              <a:solidFill>
                <a:schemeClr val="accent1"/>
              </a:solidFill>
            </a:rPr>
            <a:t>UDFORDRINGSBILLEDE:</a:t>
          </a:r>
        </a:p>
        <a:p>
          <a:pPr marL="0" lvl="0" indent="0" algn="l" defTabSz="1066800">
            <a:lnSpc>
              <a:spcPct val="90000"/>
            </a:lnSpc>
            <a:spcBef>
              <a:spcPct val="0"/>
            </a:spcBef>
            <a:spcAft>
              <a:spcPct val="35000"/>
            </a:spcAft>
            <a:buFont typeface="Arial" panose="020B0604020202020204" pitchFamily="34" charset="0"/>
            <a:buNone/>
          </a:pPr>
          <a:r>
            <a:rPr lang="da-DK" altLang="da-DK" sz="2200" kern="1200" dirty="0">
              <a:solidFill>
                <a:schemeClr val="accent1"/>
              </a:solidFill>
            </a:rPr>
            <a:t>Markant stigning i diagnoser på få år</a:t>
          </a:r>
        </a:p>
        <a:p>
          <a:pPr marL="0" lvl="0" indent="0" algn="l" defTabSz="1066800">
            <a:lnSpc>
              <a:spcPct val="90000"/>
            </a:lnSpc>
            <a:spcBef>
              <a:spcPct val="0"/>
            </a:spcBef>
            <a:spcAft>
              <a:spcPct val="35000"/>
            </a:spcAft>
            <a:buNone/>
          </a:pPr>
          <a:r>
            <a:rPr lang="da-DK" altLang="da-DK" sz="1600" kern="1200" dirty="0">
              <a:solidFill>
                <a:schemeClr val="accent1"/>
              </a:solidFill>
            </a:rPr>
            <a:t>- For børn og unge er stigningen større i Nordjylland end landet som helhed</a:t>
          </a:r>
        </a:p>
        <a:p>
          <a:pPr marL="0" lvl="0" indent="0" algn="l" defTabSz="1066800">
            <a:lnSpc>
              <a:spcPct val="90000"/>
            </a:lnSpc>
            <a:spcBef>
              <a:spcPct val="0"/>
            </a:spcBef>
            <a:spcAft>
              <a:spcPct val="35000"/>
            </a:spcAft>
            <a:buNone/>
          </a:pPr>
          <a:r>
            <a:rPr lang="da-DK" altLang="da-DK" sz="1600" kern="1200" dirty="0">
              <a:solidFill>
                <a:schemeClr val="accent1"/>
              </a:solidFill>
            </a:rPr>
            <a:t>- ADHD, angst, autisme og depression stiger alle kraftigt blandt 0-22 årige</a:t>
          </a:r>
        </a:p>
        <a:p>
          <a:pPr marL="0" lvl="0" indent="0" algn="l" defTabSz="1066800">
            <a:lnSpc>
              <a:spcPct val="90000"/>
            </a:lnSpc>
            <a:spcBef>
              <a:spcPct val="0"/>
            </a:spcBef>
            <a:spcAft>
              <a:spcPct val="35000"/>
            </a:spcAft>
            <a:buNone/>
          </a:pPr>
          <a:endParaRPr lang="da-DK" altLang="da-DK" sz="800" kern="1200" dirty="0">
            <a:solidFill>
              <a:schemeClr val="accent1"/>
            </a:solidFill>
          </a:endParaRPr>
        </a:p>
        <a:p>
          <a:pPr marL="0" lvl="0" indent="0" algn="l" defTabSz="1066800">
            <a:lnSpc>
              <a:spcPct val="90000"/>
            </a:lnSpc>
            <a:spcBef>
              <a:spcPct val="0"/>
            </a:spcBef>
            <a:spcAft>
              <a:spcPct val="35000"/>
            </a:spcAft>
            <a:buNone/>
          </a:pPr>
          <a:r>
            <a:rPr lang="da-DK" sz="2200" kern="1200" dirty="0">
              <a:solidFill>
                <a:schemeClr val="accent1"/>
              </a:solidFill>
            </a:rPr>
            <a:t>Behov for en gennemgribende omlægning med fokus på borgerens ressourcer og egen-mestring. Menneskeligt, fagligt og økonomisk rationale.</a:t>
          </a:r>
        </a:p>
        <a:p>
          <a:pPr marL="0" lvl="0" indent="0" algn="l" defTabSz="1066800">
            <a:lnSpc>
              <a:spcPct val="90000"/>
            </a:lnSpc>
            <a:spcBef>
              <a:spcPct val="0"/>
            </a:spcBef>
            <a:spcAft>
              <a:spcPct val="35000"/>
            </a:spcAft>
            <a:buNone/>
          </a:pPr>
          <a:endParaRPr lang="da-DK" sz="800" kern="1200" dirty="0">
            <a:solidFill>
              <a:schemeClr val="accent1"/>
            </a:solidFill>
          </a:endParaRPr>
        </a:p>
        <a:p>
          <a:pPr marL="0" lvl="0" indent="0" algn="l" defTabSz="1066800">
            <a:lnSpc>
              <a:spcPct val="90000"/>
            </a:lnSpc>
            <a:spcBef>
              <a:spcPct val="0"/>
            </a:spcBef>
            <a:spcAft>
              <a:spcPct val="35000"/>
            </a:spcAft>
            <a:buNone/>
          </a:pPr>
          <a:r>
            <a:rPr lang="da-DK" sz="2200" kern="1200" dirty="0">
              <a:solidFill>
                <a:schemeClr val="accent1"/>
              </a:solidFill>
            </a:rPr>
            <a:t>Mange kommuner er i gang, men fælles udfordringer er bl.a. at:</a:t>
          </a:r>
        </a:p>
        <a:p>
          <a:pPr marL="0" lvl="0" indent="0" algn="l" defTabSz="1066800">
            <a:lnSpc>
              <a:spcPct val="90000"/>
            </a:lnSpc>
            <a:spcBef>
              <a:spcPct val="0"/>
            </a:spcBef>
            <a:spcAft>
              <a:spcPct val="35000"/>
            </a:spcAft>
            <a:buNone/>
          </a:pPr>
          <a:r>
            <a:rPr lang="da-DK" sz="1600" kern="1200" dirty="0">
              <a:solidFill>
                <a:schemeClr val="accent1"/>
              </a:solidFill>
            </a:rPr>
            <a:t>- forankre ressourcefokus og </a:t>
          </a:r>
          <a:r>
            <a:rPr lang="da-DK" sz="1600" kern="1200" dirty="0" err="1">
              <a:solidFill>
                <a:schemeClr val="accent1"/>
              </a:solidFill>
            </a:rPr>
            <a:t>egenmestrings</a:t>
          </a:r>
          <a:r>
            <a:rPr lang="da-DK" sz="1600" kern="1200" dirty="0">
              <a:solidFill>
                <a:schemeClr val="accent1"/>
              </a:solidFill>
            </a:rPr>
            <a:t>-tilgang helt ude i den konkrete praksis, hvor der samarbejdes med borgeren (handleplaner, udviklingsmål, m.m.).</a:t>
          </a:r>
        </a:p>
        <a:p>
          <a:pPr marL="0" lvl="0" indent="0" algn="l" defTabSz="1066800">
            <a:lnSpc>
              <a:spcPct val="90000"/>
            </a:lnSpc>
            <a:spcBef>
              <a:spcPct val="0"/>
            </a:spcBef>
            <a:spcAft>
              <a:spcPct val="35000"/>
            </a:spcAft>
            <a:buNone/>
          </a:pPr>
          <a:r>
            <a:rPr lang="da-DK" sz="1600" kern="1200" dirty="0">
              <a:solidFill>
                <a:schemeClr val="accent1"/>
              </a:solidFill>
            </a:rPr>
            <a:t>- have relevante og fleksible tilbud, som matcher målgruppernes behov</a:t>
          </a:r>
        </a:p>
        <a:p>
          <a:pPr marL="0" lvl="0" indent="0" algn="l" defTabSz="1066800">
            <a:lnSpc>
              <a:spcPct val="90000"/>
            </a:lnSpc>
            <a:spcBef>
              <a:spcPct val="0"/>
            </a:spcBef>
            <a:spcAft>
              <a:spcPct val="35000"/>
            </a:spcAft>
            <a:buNone/>
          </a:pPr>
          <a:r>
            <a:rPr lang="da-DK" sz="1600" kern="1200" dirty="0">
              <a:solidFill>
                <a:schemeClr val="accent1"/>
              </a:solidFill>
            </a:rPr>
            <a:t>- sætte tilstrækkeligt fokus på tidlig og forebyggende indsats</a:t>
          </a:r>
        </a:p>
        <a:p>
          <a:pPr marL="0" lvl="0" indent="0" algn="l" defTabSz="1066800">
            <a:lnSpc>
              <a:spcPct val="90000"/>
            </a:lnSpc>
            <a:spcBef>
              <a:spcPct val="0"/>
            </a:spcBef>
            <a:spcAft>
              <a:spcPct val="35000"/>
            </a:spcAft>
            <a:buNone/>
          </a:pPr>
          <a:r>
            <a:rPr lang="da-DK" sz="1600" kern="1200" dirty="0">
              <a:solidFill>
                <a:schemeClr val="accent1"/>
              </a:solidFill>
            </a:rPr>
            <a:t>- sikre klar struktur for samarbejdet mellem forvaltningsområder og med regionen, så sammenhæng i borgerens indsats bliver et fælles ansvar</a:t>
          </a:r>
          <a:endParaRPr lang="da-DK" sz="1600" kern="1200" dirty="0"/>
        </a:p>
      </dsp:txBody>
      <dsp:txXfrm>
        <a:off x="0" y="0"/>
        <a:ext cx="6797675" cy="5649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5688-DB5B-4D0C-B9A6-267C195FBFFC}">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FDE38-72DE-4936-B800-70A0BD4762B1}">
      <dsp:nvSpPr>
        <dsp:cNvPr id="0" name=""/>
        <dsp:cNvSpPr/>
      </dsp:nvSpPr>
      <dsp:spPr>
        <a:xfrm>
          <a:off x="0" y="0"/>
          <a:ext cx="6797675" cy="564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da-DK" altLang="da-DK" sz="2400" kern="1200" dirty="0">
              <a:solidFill>
                <a:schemeClr val="accent1"/>
              </a:solidFill>
            </a:rPr>
            <a:t>FORSLAG TIL FÆLLES FOKUS:</a:t>
          </a:r>
        </a:p>
        <a:p>
          <a:pPr marL="0" lvl="0" indent="0" algn="l" defTabSz="1066800">
            <a:lnSpc>
              <a:spcPct val="90000"/>
            </a:lnSpc>
            <a:spcBef>
              <a:spcPct val="0"/>
            </a:spcBef>
            <a:spcAft>
              <a:spcPct val="35000"/>
            </a:spcAft>
            <a:buNone/>
          </a:pPr>
          <a:r>
            <a:rPr lang="da-DK" altLang="da-DK" sz="2400" kern="1200" dirty="0">
              <a:solidFill>
                <a:schemeClr val="accent1"/>
              </a:solidFill>
            </a:rPr>
            <a:t>Forslag 1</a:t>
          </a:r>
        </a:p>
        <a:p>
          <a:pPr marL="0" lvl="0" indent="0" algn="l" defTabSz="1066800">
            <a:lnSpc>
              <a:spcPct val="90000"/>
            </a:lnSpc>
            <a:spcBef>
              <a:spcPct val="0"/>
            </a:spcBef>
            <a:spcAft>
              <a:spcPct val="35000"/>
            </a:spcAft>
            <a:buNone/>
          </a:pPr>
          <a:r>
            <a:rPr lang="da-DK" sz="2400" kern="1200" dirty="0">
              <a:solidFill>
                <a:schemeClr val="accent1"/>
              </a:solidFill>
            </a:rPr>
            <a:t>Forslag 2</a:t>
          </a:r>
        </a:p>
        <a:p>
          <a:pPr marL="0" lvl="0" indent="0" algn="l" defTabSz="1066800">
            <a:lnSpc>
              <a:spcPct val="90000"/>
            </a:lnSpc>
            <a:spcBef>
              <a:spcPct val="0"/>
            </a:spcBef>
            <a:spcAft>
              <a:spcPct val="35000"/>
            </a:spcAft>
            <a:buNone/>
          </a:pPr>
          <a:r>
            <a:rPr lang="da-DK" sz="2400" kern="1200" dirty="0">
              <a:solidFill>
                <a:schemeClr val="accent1"/>
              </a:solidFill>
            </a:rPr>
            <a:t>Forslag 3</a:t>
          </a:r>
          <a:endParaRPr lang="da-DK" sz="2200" kern="1200" dirty="0"/>
        </a:p>
      </dsp:txBody>
      <dsp:txXfrm>
        <a:off x="0" y="0"/>
        <a:ext cx="6797675" cy="5649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5688-DB5B-4D0C-B9A6-267C195FBFFC}">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FDE38-72DE-4936-B800-70A0BD4762B1}">
      <dsp:nvSpPr>
        <dsp:cNvPr id="0" name=""/>
        <dsp:cNvSpPr/>
      </dsp:nvSpPr>
      <dsp:spPr>
        <a:xfrm>
          <a:off x="0" y="2758"/>
          <a:ext cx="6797675" cy="564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da-DK" altLang="da-DK" sz="2400" kern="1200" dirty="0">
              <a:solidFill>
                <a:schemeClr val="accent1"/>
              </a:solidFill>
            </a:rPr>
            <a:t>udfordringsbillede:</a:t>
          </a:r>
        </a:p>
        <a:p>
          <a:pPr marL="0" lvl="0" indent="0" algn="l" defTabSz="1066800">
            <a:lnSpc>
              <a:spcPct val="90000"/>
            </a:lnSpc>
            <a:spcBef>
              <a:spcPct val="0"/>
            </a:spcBef>
            <a:spcAft>
              <a:spcPct val="35000"/>
            </a:spcAft>
            <a:buNone/>
          </a:pPr>
          <a:r>
            <a:rPr lang="da-DK" altLang="da-DK" sz="2400" kern="1200" dirty="0">
              <a:solidFill>
                <a:schemeClr val="accent1"/>
              </a:solidFill>
            </a:rPr>
            <a:t>Ændring i målgrupperne</a:t>
          </a:r>
        </a:p>
        <a:p>
          <a:pPr marL="0" lvl="0" indent="0" algn="l" defTabSz="1066800">
            <a:lnSpc>
              <a:spcPct val="90000"/>
            </a:lnSpc>
            <a:spcBef>
              <a:spcPct val="0"/>
            </a:spcBef>
            <a:spcAft>
              <a:spcPct val="35000"/>
            </a:spcAft>
            <a:buNone/>
          </a:pPr>
          <a:r>
            <a:rPr lang="da-DK" altLang="da-DK" sz="1600" kern="1200" dirty="0">
              <a:solidFill>
                <a:schemeClr val="accent1"/>
              </a:solidFill>
            </a:rPr>
            <a:t>- ”Ældre” i botilbud</a:t>
          </a:r>
        </a:p>
        <a:p>
          <a:pPr marL="0" lvl="0" indent="0" algn="l" defTabSz="1066800">
            <a:lnSpc>
              <a:spcPct val="90000"/>
            </a:lnSpc>
            <a:spcBef>
              <a:spcPct val="0"/>
            </a:spcBef>
            <a:spcAft>
              <a:spcPct val="35000"/>
            </a:spcAft>
            <a:buNone/>
          </a:pPr>
          <a:r>
            <a:rPr lang="da-DK" altLang="da-DK" sz="1600" kern="1200" dirty="0">
              <a:solidFill>
                <a:schemeClr val="accent1"/>
              </a:solidFill>
            </a:rPr>
            <a:t>- Flere sårbare unge</a:t>
          </a:r>
        </a:p>
        <a:p>
          <a:pPr marL="0" lvl="0" indent="0" algn="l" defTabSz="1066800">
            <a:lnSpc>
              <a:spcPct val="90000"/>
            </a:lnSpc>
            <a:spcBef>
              <a:spcPct val="0"/>
            </a:spcBef>
            <a:spcAft>
              <a:spcPct val="35000"/>
            </a:spcAft>
            <a:buNone/>
          </a:pPr>
          <a:r>
            <a:rPr lang="da-DK" altLang="da-DK" sz="1600" kern="1200" dirty="0">
              <a:solidFill>
                <a:schemeClr val="accent1"/>
              </a:solidFill>
            </a:rPr>
            <a:t>- Stor vækst i diagnoser – særligt ADHD, angst, autisme og depression</a:t>
          </a:r>
        </a:p>
        <a:p>
          <a:pPr marL="0" lvl="0" indent="0" algn="l" defTabSz="1066800">
            <a:lnSpc>
              <a:spcPct val="90000"/>
            </a:lnSpc>
            <a:spcBef>
              <a:spcPct val="0"/>
            </a:spcBef>
            <a:spcAft>
              <a:spcPct val="35000"/>
            </a:spcAft>
            <a:buNone/>
          </a:pPr>
          <a:endParaRPr lang="da-DK" altLang="da-DK" sz="800" kern="1200" dirty="0">
            <a:solidFill>
              <a:schemeClr val="accent1"/>
            </a:solidFill>
          </a:endParaRPr>
        </a:p>
        <a:p>
          <a:pPr marL="0" lvl="0" indent="0" algn="l" defTabSz="1066800">
            <a:lnSpc>
              <a:spcPct val="90000"/>
            </a:lnSpc>
            <a:spcBef>
              <a:spcPct val="0"/>
            </a:spcBef>
            <a:spcAft>
              <a:spcPct val="35000"/>
            </a:spcAft>
            <a:buNone/>
          </a:pPr>
          <a:r>
            <a:rPr lang="da-DK" altLang="da-DK" sz="2400" kern="1200" dirty="0">
              <a:solidFill>
                <a:schemeClr val="accent1"/>
              </a:solidFill>
            </a:rPr>
            <a:t>Fokus på overgange og sammenhæng</a:t>
          </a:r>
        </a:p>
        <a:p>
          <a:pPr marL="0" lvl="0" indent="0" algn="l" defTabSz="1066800">
            <a:lnSpc>
              <a:spcPct val="90000"/>
            </a:lnSpc>
            <a:spcBef>
              <a:spcPct val="0"/>
            </a:spcBef>
            <a:spcAft>
              <a:spcPct val="35000"/>
            </a:spcAft>
            <a:buNone/>
          </a:pPr>
          <a:endParaRPr lang="da-DK" altLang="da-DK" sz="800" kern="1200" dirty="0">
            <a:solidFill>
              <a:schemeClr val="accent1"/>
            </a:solidFill>
          </a:endParaRPr>
        </a:p>
        <a:p>
          <a:pPr marL="0" lvl="0" indent="0" algn="l" defTabSz="1066800">
            <a:lnSpc>
              <a:spcPct val="90000"/>
            </a:lnSpc>
            <a:spcBef>
              <a:spcPct val="0"/>
            </a:spcBef>
            <a:spcAft>
              <a:spcPct val="35000"/>
            </a:spcAft>
            <a:buNone/>
          </a:pPr>
          <a:r>
            <a:rPr lang="da-DK" altLang="da-DK" sz="2400" kern="1200" dirty="0">
              <a:solidFill>
                <a:schemeClr val="accent1"/>
              </a:solidFill>
            </a:rPr>
            <a:t>Mere målrettede tilbud</a:t>
          </a:r>
        </a:p>
        <a:p>
          <a:pPr marL="0" lvl="0" indent="0" algn="l" defTabSz="1066800">
            <a:lnSpc>
              <a:spcPct val="90000"/>
            </a:lnSpc>
            <a:spcBef>
              <a:spcPct val="0"/>
            </a:spcBef>
            <a:spcAft>
              <a:spcPct val="35000"/>
            </a:spcAft>
            <a:buNone/>
          </a:pPr>
          <a:endParaRPr lang="da-DK" altLang="da-DK" sz="800" kern="1200" dirty="0">
            <a:solidFill>
              <a:schemeClr val="accent1"/>
            </a:solidFill>
          </a:endParaRPr>
        </a:p>
        <a:p>
          <a:pPr marL="0" lvl="0" indent="0" algn="l" defTabSz="1066800">
            <a:lnSpc>
              <a:spcPct val="90000"/>
            </a:lnSpc>
            <a:spcBef>
              <a:spcPct val="0"/>
            </a:spcBef>
            <a:spcAft>
              <a:spcPct val="35000"/>
            </a:spcAft>
            <a:buNone/>
          </a:pPr>
          <a:r>
            <a:rPr lang="da-DK" altLang="da-DK" sz="2400" kern="1200" dirty="0">
              <a:solidFill>
                <a:schemeClr val="accent1"/>
              </a:solidFill>
            </a:rPr>
            <a:t>Flere tidligere indsatser, kortere forløb og forebyggende tilbud</a:t>
          </a:r>
        </a:p>
        <a:p>
          <a:pPr marL="0" lvl="0" indent="0" algn="l" defTabSz="1066800">
            <a:lnSpc>
              <a:spcPct val="90000"/>
            </a:lnSpc>
            <a:spcBef>
              <a:spcPct val="0"/>
            </a:spcBef>
            <a:spcAft>
              <a:spcPct val="35000"/>
            </a:spcAft>
            <a:buNone/>
          </a:pPr>
          <a:endParaRPr lang="da-DK" altLang="da-DK" sz="800" kern="1200" dirty="0">
            <a:solidFill>
              <a:schemeClr val="accent1"/>
            </a:solidFill>
          </a:endParaRPr>
        </a:p>
        <a:p>
          <a:pPr marL="0" lvl="0" indent="0" algn="l" defTabSz="1066800">
            <a:lnSpc>
              <a:spcPct val="90000"/>
            </a:lnSpc>
            <a:spcBef>
              <a:spcPct val="0"/>
            </a:spcBef>
            <a:spcAft>
              <a:spcPct val="35000"/>
            </a:spcAft>
            <a:buNone/>
          </a:pPr>
          <a:r>
            <a:rPr lang="da-DK" altLang="da-DK" sz="2400" kern="1200" dirty="0">
              <a:solidFill>
                <a:schemeClr val="accent1"/>
              </a:solidFill>
            </a:rPr>
            <a:t>Fokus på resultaterne af indsatserne – balanceret opfølgning</a:t>
          </a:r>
        </a:p>
        <a:p>
          <a:pPr marL="0" lvl="0" indent="0" algn="l" defTabSz="1066800">
            <a:lnSpc>
              <a:spcPct val="90000"/>
            </a:lnSpc>
            <a:spcBef>
              <a:spcPct val="0"/>
            </a:spcBef>
            <a:spcAft>
              <a:spcPct val="35000"/>
            </a:spcAft>
            <a:buNone/>
          </a:pPr>
          <a:endParaRPr lang="da-DK" altLang="da-DK" sz="800" kern="1200" dirty="0">
            <a:solidFill>
              <a:schemeClr val="accent1"/>
            </a:solidFill>
          </a:endParaRPr>
        </a:p>
        <a:p>
          <a:pPr marL="0" lvl="0" indent="0" algn="l" defTabSz="1066800">
            <a:lnSpc>
              <a:spcPct val="90000"/>
            </a:lnSpc>
            <a:spcBef>
              <a:spcPct val="0"/>
            </a:spcBef>
            <a:spcAft>
              <a:spcPct val="35000"/>
            </a:spcAft>
            <a:buNone/>
          </a:pPr>
          <a:r>
            <a:rPr lang="da-DK" altLang="da-DK" sz="2400" kern="1200" dirty="0">
              <a:solidFill>
                <a:schemeClr val="accent1"/>
              </a:solidFill>
            </a:rPr>
            <a:t>Effektiv levering – også i ambulante tilbud</a:t>
          </a:r>
        </a:p>
        <a:p>
          <a:pPr marL="0" lvl="0" indent="0" algn="l" defTabSz="1066800">
            <a:lnSpc>
              <a:spcPct val="90000"/>
            </a:lnSpc>
            <a:spcBef>
              <a:spcPct val="0"/>
            </a:spcBef>
            <a:spcAft>
              <a:spcPct val="35000"/>
            </a:spcAft>
            <a:buNone/>
          </a:pPr>
          <a:endParaRPr lang="da-DK" sz="2200" kern="1200" dirty="0"/>
        </a:p>
      </dsp:txBody>
      <dsp:txXfrm>
        <a:off x="0" y="2758"/>
        <a:ext cx="6797675" cy="5644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5688-DB5B-4D0C-B9A6-267C195FBFFC}">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FDE38-72DE-4936-B800-70A0BD4762B1}">
      <dsp:nvSpPr>
        <dsp:cNvPr id="0" name=""/>
        <dsp:cNvSpPr/>
      </dsp:nvSpPr>
      <dsp:spPr>
        <a:xfrm>
          <a:off x="0" y="0"/>
          <a:ext cx="6797675" cy="564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da-DK" altLang="da-DK" sz="2400" kern="1200" dirty="0">
              <a:solidFill>
                <a:schemeClr val="accent1"/>
              </a:solidFill>
            </a:rPr>
            <a:t>FORSLAG TIL FÆLLES FOKUS:</a:t>
          </a:r>
        </a:p>
        <a:p>
          <a:pPr marL="0" lvl="0" indent="0" algn="l" defTabSz="1066800">
            <a:lnSpc>
              <a:spcPct val="90000"/>
            </a:lnSpc>
            <a:spcBef>
              <a:spcPct val="0"/>
            </a:spcBef>
            <a:spcAft>
              <a:spcPct val="35000"/>
            </a:spcAft>
            <a:buNone/>
          </a:pPr>
          <a:r>
            <a:rPr lang="da-DK" altLang="da-DK" sz="2400" kern="1200" dirty="0">
              <a:solidFill>
                <a:schemeClr val="accent1"/>
              </a:solidFill>
            </a:rPr>
            <a:t>Forslag 1</a:t>
          </a:r>
        </a:p>
        <a:p>
          <a:pPr marL="0" lvl="0" indent="0" algn="l" defTabSz="1066800">
            <a:lnSpc>
              <a:spcPct val="90000"/>
            </a:lnSpc>
            <a:spcBef>
              <a:spcPct val="0"/>
            </a:spcBef>
            <a:spcAft>
              <a:spcPct val="35000"/>
            </a:spcAft>
            <a:buNone/>
          </a:pPr>
          <a:r>
            <a:rPr lang="da-DK" sz="2400" kern="1200" dirty="0">
              <a:solidFill>
                <a:schemeClr val="accent1"/>
              </a:solidFill>
            </a:rPr>
            <a:t>Forslag 2</a:t>
          </a:r>
        </a:p>
        <a:p>
          <a:pPr marL="0" lvl="0" indent="0" algn="l" defTabSz="1066800">
            <a:lnSpc>
              <a:spcPct val="90000"/>
            </a:lnSpc>
            <a:spcBef>
              <a:spcPct val="0"/>
            </a:spcBef>
            <a:spcAft>
              <a:spcPct val="35000"/>
            </a:spcAft>
            <a:buNone/>
          </a:pPr>
          <a:r>
            <a:rPr lang="da-DK" sz="2400" kern="1200" dirty="0">
              <a:solidFill>
                <a:schemeClr val="accent1"/>
              </a:solidFill>
            </a:rPr>
            <a:t>Forslag 3</a:t>
          </a:r>
          <a:endParaRPr lang="da-DK" sz="2200" kern="1200" dirty="0"/>
        </a:p>
      </dsp:txBody>
      <dsp:txXfrm>
        <a:off x="0" y="0"/>
        <a:ext cx="6797675" cy="564991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BF66B40-6CB7-48A0-8FA1-8C4C12679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EA2E84A-D5ED-41EF-AFE5-F5E521C0A9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67F1A0-65ED-4FCF-A30D-1D7AB0654BAD}" type="datetimeFigureOut">
              <a:rPr lang="da-DK" smtClean="0"/>
              <a:t>02-02-2020</a:t>
            </a:fld>
            <a:endParaRPr lang="da-DK"/>
          </a:p>
        </p:txBody>
      </p:sp>
      <p:sp>
        <p:nvSpPr>
          <p:cNvPr id="4" name="Pladsholder til sidefod 3">
            <a:extLst>
              <a:ext uri="{FF2B5EF4-FFF2-40B4-BE49-F238E27FC236}">
                <a16:creationId xmlns:a16="http://schemas.microsoft.com/office/drawing/2014/main" id="{B060DDC5-7573-4B0D-8D0F-088E2AD22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56493865-E44E-416E-8A86-DE5A947ACA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54D80-1AE2-47F8-90BF-10D95A75C0A9}" type="slidenum">
              <a:rPr lang="da-DK" smtClean="0"/>
              <a:t>‹nr.›</a:t>
            </a:fld>
            <a:endParaRPr lang="da-DK"/>
          </a:p>
        </p:txBody>
      </p:sp>
    </p:spTree>
    <p:extLst>
      <p:ext uri="{BB962C8B-B14F-4D97-AF65-F5344CB8AC3E}">
        <p14:creationId xmlns:p14="http://schemas.microsoft.com/office/powerpoint/2010/main" val="266073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044A0-1B59-4ABD-89C8-B02703DAE048}" type="datetimeFigureOut">
              <a:rPr lang="da-DK" smtClean="0"/>
              <a:t>02-02-2020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8B09B-A800-4855-8645-DD091BA2A3B4}" type="slidenum">
              <a:rPr lang="da-DK" smtClean="0"/>
              <a:t>‹nr.›</a:t>
            </a:fld>
            <a:endParaRPr lang="da-DK"/>
          </a:p>
        </p:txBody>
      </p:sp>
    </p:spTree>
    <p:extLst>
      <p:ext uri="{BB962C8B-B14F-4D97-AF65-F5344CB8AC3E}">
        <p14:creationId xmlns:p14="http://schemas.microsoft.com/office/powerpoint/2010/main" val="112544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Visionsdagen for Nordjysk Socialaftale. </a:t>
            </a:r>
          </a:p>
          <a:p>
            <a:endParaRPr lang="da-DK" dirty="0"/>
          </a:p>
          <a:p>
            <a:r>
              <a:rPr lang="da-DK" dirty="0"/>
              <a:t>Det er dejligt at se så stor opbakning. </a:t>
            </a:r>
          </a:p>
          <a:p>
            <a:endParaRPr lang="da-DK" dirty="0"/>
          </a:p>
          <a:p>
            <a:r>
              <a:rPr lang="da-DK" dirty="0"/>
              <a:t>Vi er i dag knap 90 deltagere som fordeler sig næsten ligeligt mellem politikere, embedsmænd og borgerrepræsentanter</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DCED4-9626-40B6-B91B-B39ADB74BA1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4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dsholder til slidebillede 1">
            <a:extLst>
              <a:ext uri="{FF2B5EF4-FFF2-40B4-BE49-F238E27FC236}">
                <a16:creationId xmlns:a16="http://schemas.microsoft.com/office/drawing/2014/main" id="{0ADEE11D-B868-4478-BD66-E8ECD56D90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Pladsholder til noter 2">
            <a:extLst>
              <a:ext uri="{FF2B5EF4-FFF2-40B4-BE49-F238E27FC236}">
                <a16:creationId xmlns:a16="http://schemas.microsoft.com/office/drawing/2014/main" id="{5A62AD98-5D50-4656-A8A0-0E8A481D52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6148" name="Pladsholder til slidenummer 3">
            <a:extLst>
              <a:ext uri="{FF2B5EF4-FFF2-40B4-BE49-F238E27FC236}">
                <a16:creationId xmlns:a16="http://schemas.microsoft.com/office/drawing/2014/main" id="{37D50291-3B3D-4B4B-B90B-E4289C2AF1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EBC01A-8296-43C2-B008-61B3AF90D4A7}"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a:extLst>
              <a:ext uri="{FF2B5EF4-FFF2-40B4-BE49-F238E27FC236}">
                <a16:creationId xmlns:a16="http://schemas.microsoft.com/office/drawing/2014/main" id="{9A519E7D-2CE4-440D-9570-F27BC91BF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Pladsholder til noter 2">
            <a:extLst>
              <a:ext uri="{FF2B5EF4-FFF2-40B4-BE49-F238E27FC236}">
                <a16:creationId xmlns:a16="http://schemas.microsoft.com/office/drawing/2014/main" id="{24E8CE8C-C199-4599-A525-030C3C8CF7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8196" name="Pladsholder til slidenummer 3">
            <a:extLst>
              <a:ext uri="{FF2B5EF4-FFF2-40B4-BE49-F238E27FC236}">
                <a16:creationId xmlns:a16="http://schemas.microsoft.com/office/drawing/2014/main" id="{F31DA1B2-48B5-4798-BC40-70B660DE71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CD73BF-83CC-42E7-9820-066490B9E408}"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slidebillede 1">
            <a:extLst>
              <a:ext uri="{FF2B5EF4-FFF2-40B4-BE49-F238E27FC236}">
                <a16:creationId xmlns:a16="http://schemas.microsoft.com/office/drawing/2014/main" id="{EF71E1C2-3B7A-4C54-8059-547E410AC6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Pladsholder til noter 2">
            <a:extLst>
              <a:ext uri="{FF2B5EF4-FFF2-40B4-BE49-F238E27FC236}">
                <a16:creationId xmlns:a16="http://schemas.microsoft.com/office/drawing/2014/main" id="{12D82CF3-0B25-4FDF-9136-794B45590F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10244" name="Pladsholder til slidenummer 3">
            <a:extLst>
              <a:ext uri="{FF2B5EF4-FFF2-40B4-BE49-F238E27FC236}">
                <a16:creationId xmlns:a16="http://schemas.microsoft.com/office/drawing/2014/main" id="{3DDF513B-6F8F-4BA4-9151-12CCCBA5E2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DAABA-9DBB-496E-A9CC-9C0C63E92B3E}"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dsholder til slidebillede 1">
            <a:extLst>
              <a:ext uri="{FF2B5EF4-FFF2-40B4-BE49-F238E27FC236}">
                <a16:creationId xmlns:a16="http://schemas.microsoft.com/office/drawing/2014/main" id="{D169A99D-F946-41F6-95B9-4E62754137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dsholder til noter 2">
            <a:extLst>
              <a:ext uri="{FF2B5EF4-FFF2-40B4-BE49-F238E27FC236}">
                <a16:creationId xmlns:a16="http://schemas.microsoft.com/office/drawing/2014/main" id="{ED2AD94F-B6B6-46DB-86D3-4AE7398D2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12292" name="Pladsholder til slidenummer 3">
            <a:extLst>
              <a:ext uri="{FF2B5EF4-FFF2-40B4-BE49-F238E27FC236}">
                <a16:creationId xmlns:a16="http://schemas.microsoft.com/office/drawing/2014/main" id="{4EFB45A9-29B2-485C-A1C9-0731504AD8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1A77E6-14F3-4640-A3AC-B2F53B9E7551}"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slidebillede 1">
            <a:extLst>
              <a:ext uri="{FF2B5EF4-FFF2-40B4-BE49-F238E27FC236}">
                <a16:creationId xmlns:a16="http://schemas.microsoft.com/office/drawing/2014/main" id="{3B25B89D-BBD4-42C6-9B2B-208DC65A07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dsholder til noter 2">
            <a:extLst>
              <a:ext uri="{FF2B5EF4-FFF2-40B4-BE49-F238E27FC236}">
                <a16:creationId xmlns:a16="http://schemas.microsoft.com/office/drawing/2014/main" id="{CD646F29-E428-44DE-A49B-BA6257C607DF}"/>
              </a:ext>
            </a:extLst>
          </p:cNvPr>
          <p:cNvSpPr>
            <a:spLocks noGrp="1"/>
          </p:cNvSpPr>
          <p:nvPr>
            <p:ph type="body" idx="1"/>
          </p:nvPr>
        </p:nvSpPr>
        <p:spPr/>
        <p:txBody>
          <a:bodyPr/>
          <a:lstStyle/>
          <a:p>
            <a:pPr marL="228600" indent="-228600" eaLnBrk="1" hangingPunct="1">
              <a:lnSpc>
                <a:spcPct val="90000"/>
              </a:lnSpc>
              <a:spcBef>
                <a:spcPts val="1000"/>
              </a:spcBef>
              <a:buFont typeface="Arial" panose="020B0604020202020204" pitchFamily="34" charset="0"/>
              <a:buChar char="•"/>
              <a:defRPr/>
            </a:pPr>
            <a:r>
              <a:rPr lang="da-DK" altLang="da-DK" sz="2400" dirty="0">
                <a:solidFill>
                  <a:prstClr val="black"/>
                </a:solidFill>
              </a:rPr>
              <a:t>Hvordan mindsker vi bureaukrati, så ansatte kan agere her og nu ud fra borgerens behov? </a:t>
            </a:r>
          </a:p>
          <a:p>
            <a:pPr>
              <a:defRPr/>
            </a:pPr>
            <a:endParaRPr lang="da-DK" dirty="0"/>
          </a:p>
        </p:txBody>
      </p:sp>
      <p:sp>
        <p:nvSpPr>
          <p:cNvPr id="14340" name="Pladsholder til slidenummer 3">
            <a:extLst>
              <a:ext uri="{FF2B5EF4-FFF2-40B4-BE49-F238E27FC236}">
                <a16:creationId xmlns:a16="http://schemas.microsoft.com/office/drawing/2014/main" id="{8456C1A1-7D80-430A-A7FD-22CD23D010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87021-AA3E-4AE2-B3DD-C8C60412DCC6}"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lidebillede 1">
            <a:extLst>
              <a:ext uri="{FF2B5EF4-FFF2-40B4-BE49-F238E27FC236}">
                <a16:creationId xmlns:a16="http://schemas.microsoft.com/office/drawing/2014/main" id="{7D71584A-70E2-4223-ACE2-EA9D3BB987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dsholder til noter 2">
            <a:extLst>
              <a:ext uri="{FF2B5EF4-FFF2-40B4-BE49-F238E27FC236}">
                <a16:creationId xmlns:a16="http://schemas.microsoft.com/office/drawing/2014/main" id="{A906534E-0775-4BE8-A6F6-398D5FE16F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Case: Projekt Livskraft</a:t>
            </a:r>
          </a:p>
          <a:p>
            <a:endParaRPr lang="da-DK" altLang="da-DK"/>
          </a:p>
        </p:txBody>
      </p:sp>
      <p:sp>
        <p:nvSpPr>
          <p:cNvPr id="16388" name="Pladsholder til slidenummer 3">
            <a:extLst>
              <a:ext uri="{FF2B5EF4-FFF2-40B4-BE49-F238E27FC236}">
                <a16:creationId xmlns:a16="http://schemas.microsoft.com/office/drawing/2014/main" id="{C2B0EE68-C46C-4478-A557-FFA59FA87B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3A0860-F139-4C5B-A00D-38660611ECA4}"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B9A5606-EEDD-4925-93CA-CCA4182A6B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611C4C-DF60-404B-B007-C20D2D663960}" type="slidenum">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8435" name="Rectangle 2">
            <a:extLst>
              <a:ext uri="{FF2B5EF4-FFF2-40B4-BE49-F238E27FC236}">
                <a16:creationId xmlns:a16="http://schemas.microsoft.com/office/drawing/2014/main" id="{62770E25-4B00-4DC3-9389-BEC4894D77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2605100E-907F-4C87-8AF9-6AA52AA1DD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a:t>Der er forskel på at blive dement for et ”normaludviklet” menneske og et menneske, der har hjerneskader i forvejen –</a:t>
            </a:r>
          </a:p>
          <a:p>
            <a:pPr eaLnBrk="1" hangingPunct="1">
              <a:spcBef>
                <a:spcPct val="0"/>
              </a:spcBef>
            </a:pPr>
            <a:r>
              <a:rPr lang="da-DK" altLang="da-DK"/>
              <a:t>Det som personalet skal tage udgangspunkt i – er borgerens funktionsniveauer set ud fra vedkommendes hjerneskade. Borgerne f.eks. På Valmuehaven har alle hjerneskader forskellige steder i hjernen – enten fra fødslen eller som de har pådraget sig som små børn – dvs. de har sårbare hjerner. ”Bump i vejen” – demens giver endnu flere ”bump” i vejen – nogle steder ligefrem høje bjerge.</a:t>
            </a:r>
          </a:p>
          <a:p>
            <a:pPr eaLnBrk="1" hangingPunct="1">
              <a:spcBef>
                <a:spcPct val="0"/>
              </a:spcBef>
            </a:pPr>
            <a:r>
              <a:rPr lang="da-DK" altLang="da-DK"/>
              <a:t>Flere af borgerne på Valmuehaven har adskillige udfordringer, som de må leve med – aldring, udviklingshæmning og demens – det er komplekst at navigere i for personalet – hvad er hvad…?</a:t>
            </a:r>
          </a:p>
          <a:p>
            <a:pPr eaLnBrk="1" hangingPunct="1">
              <a:spcBef>
                <a:spcPct val="0"/>
              </a:spcBef>
            </a:pPr>
            <a:r>
              <a:rPr lang="da-DK" altLang="da-DK"/>
              <a:t>Vi vil prøve at give et lille overblik over hvad aldringsprocesser er for noget samt demens.</a:t>
            </a:r>
          </a:p>
          <a:p>
            <a:pPr eaLnBrk="1" hangingPunct="1">
              <a:spcBef>
                <a:spcPct val="0"/>
              </a:spcBef>
            </a:pPr>
            <a:r>
              <a:rPr lang="da-DK" altLang="da-DK"/>
              <a:t>Gennem neuropædagogiske udredninger kan man, gennem iagttagelser på adfærd, prøve at klarlægge borgerens funktionsniveauer – altså hvor i hjernen, der er dysfunktioner og ressourcer – således den pædagogiske indsats tilpasses.</a:t>
            </a:r>
          </a:p>
          <a:p>
            <a:pPr eaLnBrk="1" hangingPunct="1">
              <a:spcBef>
                <a:spcPct val="0"/>
              </a:spcBef>
            </a:pPr>
            <a:endParaRPr lang="da-DK" altLang="da-DK"/>
          </a:p>
          <a:p>
            <a:pPr eaLnBrk="1" hangingPunct="1">
              <a:spcBef>
                <a:spcPct val="0"/>
              </a:spcBef>
            </a:pPr>
            <a:r>
              <a:rPr lang="da-DK" altLang="da-DK"/>
              <a:t>STORE UDSVING PÅ FUNKTIONSNIVEAUET – KONTINUERLIG PÆDAGOGISK AFSTEMNING OG TILPASNING AF PÆDAGOGISK STØTTE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17</a:t>
            </a:fld>
            <a:endParaRPr lang="da-DK"/>
          </a:p>
        </p:txBody>
      </p:sp>
    </p:spTree>
    <p:extLst>
      <p:ext uri="{BB962C8B-B14F-4D97-AF65-F5344CB8AC3E}">
        <p14:creationId xmlns:p14="http://schemas.microsoft.com/office/powerpoint/2010/main" val="95804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18</a:t>
            </a:fld>
            <a:endParaRPr lang="da-DK"/>
          </a:p>
        </p:txBody>
      </p:sp>
    </p:spTree>
    <p:extLst>
      <p:ext uri="{BB962C8B-B14F-4D97-AF65-F5344CB8AC3E}">
        <p14:creationId xmlns:p14="http://schemas.microsoft.com/office/powerpoint/2010/main" val="382109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19</a:t>
            </a:fld>
            <a:endParaRPr lang="da-DK"/>
          </a:p>
        </p:txBody>
      </p:sp>
    </p:spTree>
    <p:extLst>
      <p:ext uri="{BB962C8B-B14F-4D97-AF65-F5344CB8AC3E}">
        <p14:creationId xmlns:p14="http://schemas.microsoft.com/office/powerpoint/2010/main" val="333315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0" dirty="0"/>
              <a:t>Vi skal i gang med at lave en ny socialaftale. </a:t>
            </a:r>
          </a:p>
          <a:p>
            <a:endParaRPr lang="da-DK" i="0" dirty="0"/>
          </a:p>
          <a:p>
            <a:r>
              <a:rPr lang="da-DK" i="0" dirty="0"/>
              <a:t>Den nuværende socialaftale kan sammenlignes med et fyr. Da vi lavede Nordjysk Socialaftale for tre år siden bestemte vi sammen, hvilken retning vi vælge med det specialiserede socialområde. Som et fyr bestemte vi os for, at vi skal sigte mod “øget egenmestring”. “</a:t>
            </a:r>
          </a:p>
          <a:p>
            <a:endParaRPr lang="da-DK" i="0" dirty="0"/>
          </a:p>
          <a:p>
            <a:r>
              <a:rPr lang="da-DK" i="0" dirty="0"/>
              <a:t>“Øget egenmestring” blev den overordnede vision for vores fælles socialaftale</a:t>
            </a:r>
          </a:p>
          <a:p>
            <a:endParaRPr lang="da-DK" i="0" dirty="0"/>
          </a:p>
          <a:p>
            <a:r>
              <a:rPr lang="da-DK" i="0" dirty="0"/>
              <a:t>Ligesom at man havde et ønske om, at Råbjerg Knude fyr skulle bevares, men at der samtidig var behov for at flytte – på samme måde ønsker vi fortsat at have en overordnet vision om “øget egenmestring”, men samtidig ønsker vi at flytte vores fokus.</a:t>
            </a:r>
          </a:p>
          <a:p>
            <a:endParaRPr lang="da-DK"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Vi ændrer derfor ikke vores vision om øget mestring – kun fokus for udmøntningen. </a:t>
            </a:r>
            <a:r>
              <a:rPr lang="da-DK" i="0" dirty="0"/>
              <a:t>Vi skal haderfor have udpeget nogle nye fokusområder</a:t>
            </a:r>
          </a:p>
        </p:txBody>
      </p:sp>
      <p:sp>
        <p:nvSpPr>
          <p:cNvPr id="4" name="Pladsholder til slidenummer 3"/>
          <p:cNvSpPr>
            <a:spLocks noGrp="1"/>
          </p:cNvSpPr>
          <p:nvPr>
            <p:ph type="sldNum" sz="quarter" idx="5"/>
          </p:nvPr>
        </p:nvSpPr>
        <p:spPr/>
        <p:txBody>
          <a:bodyPr/>
          <a:lstStyle/>
          <a:p>
            <a:fld id="{BD78B09B-A800-4855-8645-DD091BA2A3B4}" type="slidenum">
              <a:rPr lang="da-DK" smtClean="0"/>
              <a:t>2</a:t>
            </a:fld>
            <a:endParaRPr lang="da-DK"/>
          </a:p>
        </p:txBody>
      </p:sp>
    </p:spTree>
    <p:extLst>
      <p:ext uri="{BB962C8B-B14F-4D97-AF65-F5344CB8AC3E}">
        <p14:creationId xmlns:p14="http://schemas.microsoft.com/office/powerpoint/2010/main" val="998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20</a:t>
            </a:fld>
            <a:endParaRPr lang="da-DK"/>
          </a:p>
        </p:txBody>
      </p:sp>
    </p:spTree>
    <p:extLst>
      <p:ext uri="{BB962C8B-B14F-4D97-AF65-F5344CB8AC3E}">
        <p14:creationId xmlns:p14="http://schemas.microsoft.com/office/powerpoint/2010/main" val="2883665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21</a:t>
            </a:fld>
            <a:endParaRPr lang="da-DK"/>
          </a:p>
        </p:txBody>
      </p:sp>
    </p:spTree>
    <p:extLst>
      <p:ext uri="{BB962C8B-B14F-4D97-AF65-F5344CB8AC3E}">
        <p14:creationId xmlns:p14="http://schemas.microsoft.com/office/powerpoint/2010/main" val="2257755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22</a:t>
            </a:fld>
            <a:endParaRPr lang="da-DK"/>
          </a:p>
        </p:txBody>
      </p:sp>
    </p:spTree>
    <p:extLst>
      <p:ext uri="{BB962C8B-B14F-4D97-AF65-F5344CB8AC3E}">
        <p14:creationId xmlns:p14="http://schemas.microsoft.com/office/powerpoint/2010/main" val="3569591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23</a:t>
            </a:fld>
            <a:endParaRPr lang="da-DK"/>
          </a:p>
        </p:txBody>
      </p:sp>
    </p:spTree>
    <p:extLst>
      <p:ext uri="{BB962C8B-B14F-4D97-AF65-F5344CB8AC3E}">
        <p14:creationId xmlns:p14="http://schemas.microsoft.com/office/powerpoint/2010/main" val="4089543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24</a:t>
            </a:fld>
            <a:endParaRPr lang="da-DK"/>
          </a:p>
        </p:txBody>
      </p:sp>
    </p:spTree>
    <p:extLst>
      <p:ext uri="{BB962C8B-B14F-4D97-AF65-F5344CB8AC3E}">
        <p14:creationId xmlns:p14="http://schemas.microsoft.com/office/powerpoint/2010/main" val="3150936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25</a:t>
            </a:fld>
            <a:endParaRPr lang="da-DK"/>
          </a:p>
        </p:txBody>
      </p:sp>
    </p:spTree>
    <p:extLst>
      <p:ext uri="{BB962C8B-B14F-4D97-AF65-F5344CB8AC3E}">
        <p14:creationId xmlns:p14="http://schemas.microsoft.com/office/powerpoint/2010/main" val="1952618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er der kommet mange input i løbet af dagen. </a:t>
            </a:r>
          </a:p>
          <a:p>
            <a:endParaRPr lang="da-DK" dirty="0"/>
          </a:p>
          <a:p>
            <a:r>
              <a:rPr lang="da-DK" dirty="0"/>
              <a:t>Hver session er kommet med sine bud på, hvilket fokus vi skal have for de enkelte fokusområder. Endvidere har I haft muligheden for at komme med skriftlige bemærkninger.</a:t>
            </a:r>
          </a:p>
          <a:p>
            <a:endParaRPr lang="da-DK" dirty="0"/>
          </a:p>
          <a:p>
            <a:r>
              <a:rPr lang="da-DK" dirty="0"/>
              <a:t>Alle input vil tages med i den kommende skriveproces. DAS kredsen vil være styrende i den kommende proces, hvor vi skal få sat ord på de mange inputs. </a:t>
            </a:r>
          </a:p>
          <a:p>
            <a:r>
              <a:rPr lang="da-DK" dirty="0"/>
              <a:t>Endvidere vil brugerorganisationen gennem Dialogforum få muligheden for at give bemærkninger til socialaftalen.</a:t>
            </a:r>
          </a:p>
          <a:p>
            <a:endParaRPr lang="da-DK" dirty="0"/>
          </a:p>
          <a:p>
            <a:r>
              <a:rPr lang="da-DK" dirty="0"/>
              <a:t>KKR vil behandle et endeligt udkast på mødet d. 19. juni. </a:t>
            </a:r>
          </a:p>
          <a:p>
            <a:r>
              <a:rPr lang="da-DK" dirty="0"/>
              <a:t>(Skulle der mod forventning være behov for en ekstra behandling i KKR, så kan man tage september mødet i brug.)</a:t>
            </a:r>
          </a:p>
          <a:p>
            <a:endParaRPr lang="da-DK" dirty="0"/>
          </a:p>
          <a:p>
            <a:r>
              <a:rPr lang="da-DK" dirty="0"/>
              <a:t>Herefter vil Nordjysk Socialaftale 2021-2022 sendes til behandling i byrådene og regionsrådet.</a:t>
            </a:r>
          </a:p>
        </p:txBody>
      </p:sp>
      <p:sp>
        <p:nvSpPr>
          <p:cNvPr id="4" name="Pladsholder til slidenummer 3"/>
          <p:cNvSpPr>
            <a:spLocks noGrp="1"/>
          </p:cNvSpPr>
          <p:nvPr>
            <p:ph type="sldNum" sz="quarter" idx="5"/>
          </p:nvPr>
        </p:nvSpPr>
        <p:spPr/>
        <p:txBody>
          <a:bodyPr/>
          <a:lstStyle/>
          <a:p>
            <a:fld id="{BD78B09B-A800-4855-8645-DD091BA2A3B4}" type="slidenum">
              <a:rPr lang="da-DK" smtClean="0"/>
              <a:t>26</a:t>
            </a:fld>
            <a:endParaRPr lang="da-DK"/>
          </a:p>
        </p:txBody>
      </p:sp>
    </p:spTree>
    <p:extLst>
      <p:ext uri="{BB962C8B-B14F-4D97-AF65-F5344CB8AC3E}">
        <p14:creationId xmlns:p14="http://schemas.microsoft.com/office/powerpoint/2010/main" val="900648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Tak for i dag og alle jeres input</a:t>
            </a:r>
          </a:p>
          <a:p>
            <a:endParaRPr lang="da-DK" dirty="0"/>
          </a:p>
          <a:p>
            <a:r>
              <a:rPr lang="da-DK" dirty="0"/>
              <a:t>Der vil nu være frokost for dem, som kunne være interesseret i dette.</a:t>
            </a:r>
          </a:p>
        </p:txBody>
      </p:sp>
      <p:sp>
        <p:nvSpPr>
          <p:cNvPr id="4" name="Pladsholder til slidenummer 3"/>
          <p:cNvSpPr>
            <a:spLocks noGrp="1"/>
          </p:cNvSpPr>
          <p:nvPr>
            <p:ph type="sldNum" sz="quarter" idx="5"/>
          </p:nvPr>
        </p:nvSpPr>
        <p:spPr/>
        <p:txBody>
          <a:bodyPr/>
          <a:lstStyle/>
          <a:p>
            <a:fld id="{BD78B09B-A800-4855-8645-DD091BA2A3B4}" type="slidenum">
              <a:rPr lang="da-DK" smtClean="0"/>
              <a:t>27</a:t>
            </a:fld>
            <a:endParaRPr lang="da-DK"/>
          </a:p>
        </p:txBody>
      </p:sp>
    </p:spTree>
    <p:extLst>
      <p:ext uri="{BB962C8B-B14F-4D97-AF65-F5344CB8AC3E}">
        <p14:creationId xmlns:p14="http://schemas.microsoft.com/office/powerpoint/2010/main" val="309704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Efter input fra kommunerne, regionen og vores brugerpanel har vi udvalgt tre fokusområder:</a:t>
            </a:r>
          </a:p>
          <a:p>
            <a:pPr marL="171450" indent="-171450">
              <a:buFontTx/>
              <a:buChar char="-"/>
            </a:pPr>
            <a:r>
              <a:rPr lang="da-DK" dirty="0"/>
              <a:t>Den gode alderdom</a:t>
            </a:r>
          </a:p>
          <a:p>
            <a:pPr marL="171450" indent="-171450">
              <a:buFontTx/>
              <a:buChar char="-"/>
            </a:pPr>
            <a:r>
              <a:rPr lang="da-DK" dirty="0"/>
              <a:t>Socialpsykiatri</a:t>
            </a:r>
          </a:p>
          <a:p>
            <a:pPr marL="171450" indent="-171450">
              <a:buFontTx/>
              <a:buChar char="-"/>
            </a:pPr>
            <a:r>
              <a:rPr lang="da-DK" dirty="0"/>
              <a:t>Bedre og billigere pladser</a:t>
            </a:r>
          </a:p>
          <a:p>
            <a:pPr marL="171450" indent="-171450">
              <a:buFontTx/>
              <a:buChar char="-"/>
            </a:pPr>
            <a:endParaRPr lang="da-DK" dirty="0"/>
          </a:p>
          <a:p>
            <a:pPr marL="0" indent="0">
              <a:buFontTx/>
              <a:buNone/>
            </a:pPr>
            <a:r>
              <a:rPr lang="da-DK" dirty="0"/>
              <a:t>Jeg vil ikke til at komme med en lang forklaring til, hvorfor netop disse tre blev udvalgt, men kort sagt, så er det de områder, vi kan se i krystalkuglen, hvor der kommer den største stigning i antal borgere.</a:t>
            </a:r>
          </a:p>
          <a:p>
            <a:pPr marL="0" indent="0">
              <a:buFontTx/>
              <a:buNone/>
            </a:pPr>
            <a:endParaRPr lang="da-DK" dirty="0"/>
          </a:p>
          <a:p>
            <a:pPr marL="0" indent="0">
              <a:buFontTx/>
              <a:buNone/>
            </a:pPr>
            <a:r>
              <a:rPr lang="da-DK" dirty="0"/>
              <a:t>Der bliver flere ældre. Også ældre borgere med et handicap</a:t>
            </a:r>
          </a:p>
          <a:p>
            <a:pPr marL="0" indent="0">
              <a:buFontTx/>
              <a:buNone/>
            </a:pPr>
            <a:endParaRPr lang="da-DK" dirty="0"/>
          </a:p>
          <a:p>
            <a:pPr marL="0" indent="0">
              <a:buFontTx/>
              <a:buNone/>
            </a:pPr>
            <a:r>
              <a:rPr lang="da-DK" dirty="0"/>
              <a:t>Ligeledes ser vi, at der bliver flere og flere borgere med psykiske udfordringer</a:t>
            </a:r>
          </a:p>
          <a:p>
            <a:pPr marL="0" indent="0">
              <a:buFontTx/>
              <a:buNone/>
            </a:pPr>
            <a:endParaRPr lang="da-DK" dirty="0"/>
          </a:p>
          <a:p>
            <a:pPr marL="0" indent="0">
              <a:buFontTx/>
              <a:buNone/>
            </a:pPr>
            <a:r>
              <a:rPr lang="da-DK" dirty="0"/>
              <a:t>Og behovet for at se om, vi har indrettet vores tilbudsstruktur bedst muligt, er yderst nødvendigt, når økonomien ikke kan følge med den store tilgang af borgere, som vi kan se der kommer.</a:t>
            </a:r>
          </a:p>
          <a:p>
            <a:pPr marL="0" indent="0">
              <a:buFontTx/>
              <a:buNone/>
            </a:pPr>
            <a:endParaRPr lang="da-DK" dirty="0"/>
          </a:p>
          <a:p>
            <a:pPr marL="0" indent="0">
              <a:buFontTx/>
              <a:buNone/>
            </a:pPr>
            <a:r>
              <a:rPr lang="da-DK" dirty="0" err="1"/>
              <a:t>Egenmestring</a:t>
            </a:r>
            <a:r>
              <a:rPr lang="da-DK" dirty="0"/>
              <a:t> forbliver den overordnede vision. Det er således med udgangspunkt i et ønske om øget </a:t>
            </a:r>
            <a:r>
              <a:rPr lang="da-DK" dirty="0" err="1"/>
              <a:t>egenmestring</a:t>
            </a:r>
            <a:r>
              <a:rPr lang="da-DK" dirty="0"/>
              <a:t>, at vi ønsker at have fokus på ældre borger med et handicap samt borgere med psykiske udfordringer.</a:t>
            </a:r>
          </a:p>
        </p:txBody>
      </p:sp>
      <p:sp>
        <p:nvSpPr>
          <p:cNvPr id="4" name="Pladsholder til slidenummer 3"/>
          <p:cNvSpPr>
            <a:spLocks noGrp="1"/>
          </p:cNvSpPr>
          <p:nvPr>
            <p:ph type="sldNum" sz="quarter" idx="5"/>
          </p:nvPr>
        </p:nvSpPr>
        <p:spPr/>
        <p:txBody>
          <a:bodyPr/>
          <a:lstStyle/>
          <a:p>
            <a:fld id="{BD78B09B-A800-4855-8645-DD091BA2A3B4}" type="slidenum">
              <a:rPr lang="da-DK" smtClean="0"/>
              <a:t>3</a:t>
            </a:fld>
            <a:endParaRPr lang="da-DK"/>
          </a:p>
        </p:txBody>
      </p:sp>
    </p:spTree>
    <p:extLst>
      <p:ext uri="{BB962C8B-B14F-4D97-AF65-F5344CB8AC3E}">
        <p14:creationId xmlns:p14="http://schemas.microsoft.com/office/powerpoint/2010/main" val="184725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Men vi skal huske på, at det er NORDJYSK socialaftale. </a:t>
            </a:r>
          </a:p>
          <a:p>
            <a:endParaRPr lang="da-DK" dirty="0"/>
          </a:p>
          <a:p>
            <a:r>
              <a:rPr lang="da-DK" dirty="0"/>
              <a:t>Vi er 11 kommuner. Og vi gør mange ting forskelligt. Som borgmester skal jeg først og fremmest have styr på, hvad der sker inden for min kommunegrænse. </a:t>
            </a:r>
          </a:p>
          <a:p>
            <a:endParaRPr lang="da-DK" dirty="0"/>
          </a:p>
          <a:p>
            <a:r>
              <a:rPr lang="da-DK" dirty="0"/>
              <a:t>Men som KKR og som direktørkreds, så har vi en forpligtelse til at se på, hvad vi kan og skal samarbejde om på tværs af kommunerne. Og selvfølgelig i samspil med Region Nordjylland.</a:t>
            </a:r>
          </a:p>
          <a:p>
            <a:endParaRPr lang="da-DK" dirty="0"/>
          </a:p>
          <a:p>
            <a:r>
              <a:rPr lang="da-DK" dirty="0"/>
              <a:t>Og det er en vigtig pointe. Vi skal samarbejde om det som giver mening for fællesskabet.</a:t>
            </a:r>
          </a:p>
          <a:p>
            <a:endParaRPr lang="da-DK" dirty="0"/>
          </a:p>
          <a:p>
            <a:r>
              <a:rPr lang="da-DK" dirty="0"/>
              <a:t>Så når vi senere i dag går ud i de tre sessioner og drøfter de tre fokusområder, så skal vi have fokus på vi ønsker at sætte fokus på i fællesskab. </a:t>
            </a:r>
          </a:p>
          <a:p>
            <a:endParaRPr lang="da-DK" dirty="0"/>
          </a:p>
          <a:p>
            <a:r>
              <a:rPr lang="da-DK" dirty="0"/>
              <a:t>Vi skal ikke snakke om serviceniveauet i den enkelte kommune. Vi skal drøfte, hvad vi ønsker at have fælles fokus på.</a:t>
            </a:r>
          </a:p>
          <a:p>
            <a:endParaRPr lang="da-DK" dirty="0"/>
          </a:p>
          <a:p>
            <a:r>
              <a:rPr lang="da-DK" dirty="0"/>
              <a:t>Jeg håber, at vi får en god dag med spændende drøftelser og når vi går herfra skulle vi gerne have en fælles forståelse for, hvilken vej vi ønsker for fællesskabet på det specialiserede socialområde i Nordjylland</a:t>
            </a:r>
          </a:p>
          <a:p>
            <a:endParaRPr lang="da-DK" dirty="0"/>
          </a:p>
          <a:p>
            <a:r>
              <a:rPr lang="da-DK" dirty="0"/>
              <a:t>Og til at føre os igennem dagen har vi konsulent Thøger Riis Michelsen</a:t>
            </a:r>
          </a:p>
        </p:txBody>
      </p:sp>
      <p:sp>
        <p:nvSpPr>
          <p:cNvPr id="4" name="Pladsholder til slidenummer 3"/>
          <p:cNvSpPr>
            <a:spLocks noGrp="1"/>
          </p:cNvSpPr>
          <p:nvPr>
            <p:ph type="sldNum" sz="quarter" idx="5"/>
          </p:nvPr>
        </p:nvSpPr>
        <p:spPr/>
        <p:txBody>
          <a:bodyPr/>
          <a:lstStyle/>
          <a:p>
            <a:fld id="{BD78B09B-A800-4855-8645-DD091BA2A3B4}" type="slidenum">
              <a:rPr lang="da-DK" smtClean="0"/>
              <a:t>4</a:t>
            </a:fld>
            <a:endParaRPr lang="da-DK"/>
          </a:p>
        </p:txBody>
      </p:sp>
    </p:spTree>
    <p:extLst>
      <p:ext uri="{BB962C8B-B14F-4D97-AF65-F5344CB8AC3E}">
        <p14:creationId xmlns:p14="http://schemas.microsoft.com/office/powerpoint/2010/main" val="6407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5</a:t>
            </a:fld>
            <a:endParaRPr lang="da-DK"/>
          </a:p>
        </p:txBody>
      </p:sp>
    </p:spTree>
    <p:extLst>
      <p:ext uri="{BB962C8B-B14F-4D97-AF65-F5344CB8AC3E}">
        <p14:creationId xmlns:p14="http://schemas.microsoft.com/office/powerpoint/2010/main" val="280138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6</a:t>
            </a:fld>
            <a:endParaRPr lang="da-DK"/>
          </a:p>
        </p:txBody>
      </p:sp>
    </p:spTree>
    <p:extLst>
      <p:ext uri="{BB962C8B-B14F-4D97-AF65-F5344CB8AC3E}">
        <p14:creationId xmlns:p14="http://schemas.microsoft.com/office/powerpoint/2010/main" val="69041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7</a:t>
            </a:fld>
            <a:endParaRPr lang="da-DK"/>
          </a:p>
        </p:txBody>
      </p:sp>
    </p:spTree>
    <p:extLst>
      <p:ext uri="{BB962C8B-B14F-4D97-AF65-F5344CB8AC3E}">
        <p14:creationId xmlns:p14="http://schemas.microsoft.com/office/powerpoint/2010/main" val="228231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8</a:t>
            </a:fld>
            <a:endParaRPr lang="da-DK"/>
          </a:p>
        </p:txBody>
      </p:sp>
    </p:spTree>
    <p:extLst>
      <p:ext uri="{BB962C8B-B14F-4D97-AF65-F5344CB8AC3E}">
        <p14:creationId xmlns:p14="http://schemas.microsoft.com/office/powerpoint/2010/main" val="247766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dsholder til slidebillede 1">
            <a:extLst>
              <a:ext uri="{FF2B5EF4-FFF2-40B4-BE49-F238E27FC236}">
                <a16:creationId xmlns:a16="http://schemas.microsoft.com/office/drawing/2014/main" id="{83EF2C9C-9BF8-44AB-A0EF-48363B22E3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Pladsholder til noter 2">
            <a:extLst>
              <a:ext uri="{FF2B5EF4-FFF2-40B4-BE49-F238E27FC236}">
                <a16:creationId xmlns:a16="http://schemas.microsoft.com/office/drawing/2014/main" id="{53150255-07CE-463F-8746-F26B99A6F7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a:p>
        </p:txBody>
      </p:sp>
      <p:sp>
        <p:nvSpPr>
          <p:cNvPr id="4100" name="Pladsholder til slidenummer 3">
            <a:extLst>
              <a:ext uri="{FF2B5EF4-FFF2-40B4-BE49-F238E27FC236}">
                <a16:creationId xmlns:a16="http://schemas.microsoft.com/office/drawing/2014/main" id="{0A3626A8-9BCE-46EC-9F11-626C0B2AAD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628FB8-3A54-42E4-A57A-1F206AAD4848}" type="slidenum">
              <a:rPr kumimoji="0" lang="da-DK" altLang="da-D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a:t>Klik for at redigere i master</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i master</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02-02-2020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9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02-02-2020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41403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02-02-2020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180379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02-02-2020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8617" y="5810400"/>
            <a:ext cx="4756183" cy="720000"/>
          </a:xfrm>
          <a:prstGeom prst="rect">
            <a:avLst/>
          </a:prstGeom>
        </p:spPr>
      </p:pic>
    </p:spTree>
    <p:extLst>
      <p:ext uri="{BB962C8B-B14F-4D97-AF65-F5344CB8AC3E}">
        <p14:creationId xmlns:p14="http://schemas.microsoft.com/office/powerpoint/2010/main" val="413590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0115932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384707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32424680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811001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289638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dirty="0"/>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2526763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8"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99439317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02-02-2020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4028292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19214217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7017860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52958308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20922042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12968344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02-02-2020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61811165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+4592435939</a:t>
            </a:r>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a.lei@rn.dk</a:t>
            </a:r>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Psykiatri Syd</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Aalborg Universitetshospital, Psykiatrien</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nb-NO" sz="2400">
                <a:solidFill>
                  <a:srgbClr val="FFFFFF"/>
                </a:solidFill>
              </a:rPr>
              <a:t>Aalborg Universitetshospital, Psykiatrien</a:t>
            </a:r>
            <a:br>
              <a:rPr lang="nb-NO" sz="2400">
                <a:solidFill>
                  <a:srgbClr val="FFFFFF"/>
                </a:solidFill>
              </a:rPr>
            </a:br>
            <a:r>
              <a:rPr lang="nb-NO" sz="2400">
                <a:solidFill>
                  <a:srgbClr val="FFFFFF"/>
                </a:solidFill>
              </a:rPr>
              <a:t>Psykiatri Syd</a:t>
            </a:r>
            <a:br>
              <a:rPr lang="nb-NO" sz="2400">
                <a:solidFill>
                  <a:srgbClr val="FFFFFF"/>
                </a:solidFill>
              </a:rPr>
            </a:br>
            <a:r>
              <a:rPr lang="nb-NO" sz="2400">
                <a:solidFill>
                  <a:srgbClr val="FFFFFF"/>
                </a:solidFill>
              </a:rPr>
              <a:t>a.lei@rn.dk</a:t>
            </a:r>
            <a:br>
              <a:rPr lang="nb-NO" sz="2400">
                <a:solidFill>
                  <a:srgbClr val="FFFFFF"/>
                </a:solidFill>
              </a:rPr>
            </a:br>
            <a:r>
              <a:rPr lang="nb-NO" sz="2400">
                <a:solidFill>
                  <a:srgbClr val="FFFFFF"/>
                </a:solidFill>
              </a:rPr>
              <a:t>+4592435939</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dirty="0">
                <a:solidFill>
                  <a:srgbClr val="FFFFFF"/>
                </a:solidFill>
              </a:rPr>
              <a:t>Anne Lei Jacobsen</a:t>
            </a: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rgbClr val="FFFFFF"/>
                </a:solidFill>
              </a:rPr>
              <a:t>Projektleder</a:t>
            </a:r>
          </a:p>
        </p:txBody>
      </p:sp>
    </p:spTree>
    <p:extLst>
      <p:ext uri="{BB962C8B-B14F-4D97-AF65-F5344CB8AC3E}">
        <p14:creationId xmlns:p14="http://schemas.microsoft.com/office/powerpoint/2010/main" val="355490691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26371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80514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1D41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02-02-2020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200898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a:t>Klik for at redigere i master</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75628E42-FEE9-43EF-97D7-3350F6952823}" type="datetimeFigureOut">
              <a:rPr lang="da-DK" smtClean="0"/>
              <a:t>02-02-2020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37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0672848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2392335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81725803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79385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928519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dirty="0"/>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182788168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1D41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8" name="LogoN_bmkArt"/>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14000057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1530308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90392199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3300441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a-DK"/>
              <a:t>Klik for at redigere i master</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5628E42-FEE9-43EF-97D7-3350F6952823}" type="datetimeFigureOut">
              <a:rPr lang="da-DK" smtClean="0"/>
              <a:t>02-02-2020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3766271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5509157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screen">
            <a:extLst>
              <a:ext uri="{28A0092B-C50C-407E-A947-70E740481C1C}">
                <a14:useLocalDpi xmlns:a14="http://schemas.microsoft.com/office/drawing/2010/main"/>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14818941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02-02-2020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65739212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02-02-2020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41771704</a:t>
            </a:r>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tine.blach@rn.dk</a:t>
            </a:r>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Klinik Psykiatrien Syd og Klinik Psykiatri Nord.</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Psykiatrien</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Psykiatrien</a:t>
            </a:r>
            <a:br>
              <a:rPr lang="da-DK" sz="2400">
                <a:solidFill>
                  <a:srgbClr val="FFFFFF"/>
                </a:solidFill>
              </a:rPr>
            </a:br>
            <a:r>
              <a:rPr lang="da-DK" sz="2400">
                <a:solidFill>
                  <a:srgbClr val="FFFFFF"/>
                </a:solidFill>
              </a:rPr>
              <a:t>Klinik Psykiatrien Syd og Klinik Psykiatri Nord.</a:t>
            </a:r>
            <a:br>
              <a:rPr lang="da-DK" sz="2400">
                <a:solidFill>
                  <a:srgbClr val="FFFFFF"/>
                </a:solidFill>
              </a:rPr>
            </a:br>
            <a:r>
              <a:rPr lang="da-DK" sz="2400">
                <a:solidFill>
                  <a:srgbClr val="FFFFFF"/>
                </a:solidFill>
              </a:rPr>
              <a:t>tine.blach@rn.dk</a:t>
            </a:r>
            <a:br>
              <a:rPr lang="da-DK" sz="2400">
                <a:solidFill>
                  <a:srgbClr val="FFFFFF"/>
                </a:solidFill>
              </a:rPr>
            </a:br>
            <a:r>
              <a:rPr lang="da-DK" sz="2400">
                <a:solidFill>
                  <a:srgbClr val="FFFFFF"/>
                </a:solidFill>
              </a:rPr>
              <a:t>41771704</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dirty="0">
                <a:solidFill>
                  <a:srgbClr val="FFFFFF"/>
                </a:solidFill>
              </a:rPr>
              <a:t>Tine Blach Nielsen</a:t>
            </a: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rgbClr val="FFFFFF"/>
                </a:solidFill>
              </a:rPr>
              <a:t>Ledende socialrådgiver</a:t>
            </a:r>
          </a:p>
        </p:txBody>
      </p:sp>
    </p:spTree>
    <p:extLst>
      <p:ext uri="{BB962C8B-B14F-4D97-AF65-F5344CB8AC3E}">
        <p14:creationId xmlns:p14="http://schemas.microsoft.com/office/powerpoint/2010/main" val="405230052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810086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02-02-2020</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4187118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5510AB0-B889-402C-A802-31B672E77F24}"/>
              </a:ext>
            </a:extLst>
          </p:cNvPr>
          <p:cNvSpPr>
            <a:spLocks noGrp="1"/>
          </p:cNvSpPr>
          <p:nvPr>
            <p:ph type="dt" sz="half" idx="10"/>
          </p:nvPr>
        </p:nvSpPr>
        <p:spPr/>
        <p:txBody>
          <a:bodyPr/>
          <a:lstStyle>
            <a:lvl1pPr>
              <a:defRPr/>
            </a:lvl1pPr>
          </a:lstStyle>
          <a:p>
            <a:pPr>
              <a:defRPr/>
            </a:pPr>
            <a:fld id="{A0DBC497-9049-4C65-A195-20A8A2874C73}" type="datetimeFigureOut">
              <a:rPr lang="da-DK"/>
              <a:pPr>
                <a:defRPr/>
              </a:pPr>
              <a:t>02-02-2020</a:t>
            </a:fld>
            <a:endParaRPr lang="da-DK"/>
          </a:p>
        </p:txBody>
      </p:sp>
      <p:sp>
        <p:nvSpPr>
          <p:cNvPr id="5" name="Pladsholder til sidefod 4">
            <a:extLst>
              <a:ext uri="{FF2B5EF4-FFF2-40B4-BE49-F238E27FC236}">
                <a16:creationId xmlns:a16="http://schemas.microsoft.com/office/drawing/2014/main" id="{3A390B8A-72E5-43D6-BE0F-6F4C3D483086}"/>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5F4269CE-25CA-4815-BD49-2065D2374569}"/>
              </a:ext>
            </a:extLst>
          </p:cNvPr>
          <p:cNvSpPr>
            <a:spLocks noGrp="1"/>
          </p:cNvSpPr>
          <p:nvPr>
            <p:ph type="sldNum" sz="quarter" idx="12"/>
          </p:nvPr>
        </p:nvSpPr>
        <p:spPr/>
        <p:txBody>
          <a:bodyPr/>
          <a:lstStyle>
            <a:lvl1pPr>
              <a:defRPr/>
            </a:lvl1pPr>
          </a:lstStyle>
          <a:p>
            <a:pPr>
              <a:defRPr/>
            </a:pPr>
            <a:fld id="{4DDEFF5C-4708-43EE-9EE6-C3EF6CFBD47A}" type="slidenum">
              <a:rPr lang="da-DK" altLang="da-DK"/>
              <a:pPr>
                <a:defRPr/>
              </a:pPr>
              <a:t>‹nr.›</a:t>
            </a:fld>
            <a:endParaRPr lang="da-DK" altLang="da-DK"/>
          </a:p>
        </p:txBody>
      </p:sp>
    </p:spTree>
    <p:extLst>
      <p:ext uri="{BB962C8B-B14F-4D97-AF65-F5344CB8AC3E}">
        <p14:creationId xmlns:p14="http://schemas.microsoft.com/office/powerpoint/2010/main" val="2633966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BDBC4D8-DE2A-4ECF-8AA1-76079F93BBD1}"/>
              </a:ext>
            </a:extLst>
          </p:cNvPr>
          <p:cNvSpPr>
            <a:spLocks noGrp="1"/>
          </p:cNvSpPr>
          <p:nvPr>
            <p:ph type="dt" sz="half" idx="10"/>
          </p:nvPr>
        </p:nvSpPr>
        <p:spPr/>
        <p:txBody>
          <a:bodyPr/>
          <a:lstStyle>
            <a:lvl1pPr>
              <a:defRPr/>
            </a:lvl1pPr>
          </a:lstStyle>
          <a:p>
            <a:pPr>
              <a:defRPr/>
            </a:pPr>
            <a:fld id="{B77E73A5-4C8C-43F1-9D4B-B0B947578F49}" type="datetimeFigureOut">
              <a:rPr lang="da-DK"/>
              <a:pPr>
                <a:defRPr/>
              </a:pPr>
              <a:t>02-02-2020</a:t>
            </a:fld>
            <a:endParaRPr lang="da-DK"/>
          </a:p>
        </p:txBody>
      </p:sp>
      <p:sp>
        <p:nvSpPr>
          <p:cNvPr id="5" name="Pladsholder til sidefod 4">
            <a:extLst>
              <a:ext uri="{FF2B5EF4-FFF2-40B4-BE49-F238E27FC236}">
                <a16:creationId xmlns:a16="http://schemas.microsoft.com/office/drawing/2014/main" id="{5029607E-879A-4907-A0E2-1935DDA6D548}"/>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71DFCA0E-A4C4-4FD5-9CFA-756EB403ECD1}"/>
              </a:ext>
            </a:extLst>
          </p:cNvPr>
          <p:cNvSpPr>
            <a:spLocks noGrp="1"/>
          </p:cNvSpPr>
          <p:nvPr>
            <p:ph type="sldNum" sz="quarter" idx="12"/>
          </p:nvPr>
        </p:nvSpPr>
        <p:spPr/>
        <p:txBody>
          <a:bodyPr/>
          <a:lstStyle>
            <a:lvl1pPr>
              <a:defRPr/>
            </a:lvl1pPr>
          </a:lstStyle>
          <a:p>
            <a:pPr>
              <a:defRPr/>
            </a:pPr>
            <a:fld id="{A35C9348-7ED2-402F-8F69-F4F6E40DC9F1}" type="slidenum">
              <a:rPr lang="da-DK" altLang="da-DK"/>
              <a:pPr>
                <a:defRPr/>
              </a:pPr>
              <a:t>‹nr.›</a:t>
            </a:fld>
            <a:endParaRPr lang="da-DK" altLang="da-DK"/>
          </a:p>
        </p:txBody>
      </p:sp>
    </p:spTree>
    <p:extLst>
      <p:ext uri="{BB962C8B-B14F-4D97-AF65-F5344CB8AC3E}">
        <p14:creationId xmlns:p14="http://schemas.microsoft.com/office/powerpoint/2010/main" val="1460167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95008A2-EA8F-4A78-BA22-2BFF5F3D61A6}"/>
              </a:ext>
            </a:extLst>
          </p:cNvPr>
          <p:cNvSpPr>
            <a:spLocks noGrp="1"/>
          </p:cNvSpPr>
          <p:nvPr>
            <p:ph type="dt" sz="half" idx="10"/>
          </p:nvPr>
        </p:nvSpPr>
        <p:spPr/>
        <p:txBody>
          <a:bodyPr/>
          <a:lstStyle>
            <a:lvl1pPr>
              <a:defRPr/>
            </a:lvl1pPr>
          </a:lstStyle>
          <a:p>
            <a:pPr>
              <a:defRPr/>
            </a:pPr>
            <a:fld id="{1ABE0495-5CE5-40FE-A936-6F196EB02EFB}" type="datetimeFigureOut">
              <a:rPr lang="da-DK"/>
              <a:pPr>
                <a:defRPr/>
              </a:pPr>
              <a:t>02-02-2020</a:t>
            </a:fld>
            <a:endParaRPr lang="da-DK"/>
          </a:p>
        </p:txBody>
      </p:sp>
      <p:sp>
        <p:nvSpPr>
          <p:cNvPr id="5" name="Pladsholder til sidefod 4">
            <a:extLst>
              <a:ext uri="{FF2B5EF4-FFF2-40B4-BE49-F238E27FC236}">
                <a16:creationId xmlns:a16="http://schemas.microsoft.com/office/drawing/2014/main" id="{78A73EEC-38B9-4D09-BFE7-ED3B0CF1A254}"/>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121B9A39-9B9F-446C-A63E-029E5A030432}"/>
              </a:ext>
            </a:extLst>
          </p:cNvPr>
          <p:cNvSpPr>
            <a:spLocks noGrp="1"/>
          </p:cNvSpPr>
          <p:nvPr>
            <p:ph type="sldNum" sz="quarter" idx="12"/>
          </p:nvPr>
        </p:nvSpPr>
        <p:spPr/>
        <p:txBody>
          <a:bodyPr/>
          <a:lstStyle>
            <a:lvl1pPr>
              <a:defRPr/>
            </a:lvl1pPr>
          </a:lstStyle>
          <a:p>
            <a:pPr>
              <a:defRPr/>
            </a:pPr>
            <a:fld id="{9EA756A3-1B21-47DF-A456-EF5C4C022886}" type="slidenum">
              <a:rPr lang="da-DK" altLang="da-DK"/>
              <a:pPr>
                <a:defRPr/>
              </a:pPr>
              <a:t>‹nr.›</a:t>
            </a:fld>
            <a:endParaRPr lang="da-DK" altLang="da-DK"/>
          </a:p>
        </p:txBody>
      </p:sp>
    </p:spTree>
    <p:extLst>
      <p:ext uri="{BB962C8B-B14F-4D97-AF65-F5344CB8AC3E}">
        <p14:creationId xmlns:p14="http://schemas.microsoft.com/office/powerpoint/2010/main" val="3268676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73AB9723-2369-4D33-9030-77DABCEC6BF0}"/>
              </a:ext>
            </a:extLst>
          </p:cNvPr>
          <p:cNvSpPr>
            <a:spLocks noGrp="1"/>
          </p:cNvSpPr>
          <p:nvPr>
            <p:ph type="dt" sz="half" idx="10"/>
          </p:nvPr>
        </p:nvSpPr>
        <p:spPr/>
        <p:txBody>
          <a:bodyPr/>
          <a:lstStyle>
            <a:lvl1pPr>
              <a:defRPr/>
            </a:lvl1pPr>
          </a:lstStyle>
          <a:p>
            <a:pPr>
              <a:defRPr/>
            </a:pPr>
            <a:fld id="{D40FBF37-4FB6-4C43-932B-E0784BF962BD}" type="datetimeFigureOut">
              <a:rPr lang="da-DK"/>
              <a:pPr>
                <a:defRPr/>
              </a:pPr>
              <a:t>02-02-2020</a:t>
            </a:fld>
            <a:endParaRPr lang="da-DK"/>
          </a:p>
        </p:txBody>
      </p:sp>
      <p:sp>
        <p:nvSpPr>
          <p:cNvPr id="6" name="Pladsholder til sidefod 4">
            <a:extLst>
              <a:ext uri="{FF2B5EF4-FFF2-40B4-BE49-F238E27FC236}">
                <a16:creationId xmlns:a16="http://schemas.microsoft.com/office/drawing/2014/main" id="{2DD08337-6BB8-4E56-AABD-16293B247D6B}"/>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D44AD611-AA71-4CAC-A387-440861FA89B1}"/>
              </a:ext>
            </a:extLst>
          </p:cNvPr>
          <p:cNvSpPr>
            <a:spLocks noGrp="1"/>
          </p:cNvSpPr>
          <p:nvPr>
            <p:ph type="sldNum" sz="quarter" idx="12"/>
          </p:nvPr>
        </p:nvSpPr>
        <p:spPr/>
        <p:txBody>
          <a:bodyPr/>
          <a:lstStyle>
            <a:lvl1pPr>
              <a:defRPr/>
            </a:lvl1pPr>
          </a:lstStyle>
          <a:p>
            <a:pPr>
              <a:defRPr/>
            </a:pPr>
            <a:fld id="{87BE3FD4-3F07-43EC-A0F3-5D5936B2B9FC}" type="slidenum">
              <a:rPr lang="da-DK" altLang="da-DK"/>
              <a:pPr>
                <a:defRPr/>
              </a:pPr>
              <a:t>‹nr.›</a:t>
            </a:fld>
            <a:endParaRPr lang="da-DK" altLang="da-DK"/>
          </a:p>
        </p:txBody>
      </p:sp>
    </p:spTree>
    <p:extLst>
      <p:ext uri="{BB962C8B-B14F-4D97-AF65-F5344CB8AC3E}">
        <p14:creationId xmlns:p14="http://schemas.microsoft.com/office/powerpoint/2010/main" val="41351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a-DK"/>
              <a:t>Klik for at redigere i master</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1097280" y="2582334"/>
            <a:ext cx="4937760" cy="33782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217920" y="2582334"/>
            <a:ext cx="4937760" cy="33782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75628E42-FEE9-43EF-97D7-3350F6952823}" type="datetimeFigureOut">
              <a:rPr lang="da-DK" smtClean="0"/>
              <a:t>02-02-2020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999437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CC95D94E-5E6E-4DC6-AB39-3C28C1FCF89B}"/>
              </a:ext>
            </a:extLst>
          </p:cNvPr>
          <p:cNvSpPr>
            <a:spLocks noGrp="1"/>
          </p:cNvSpPr>
          <p:nvPr>
            <p:ph type="dt" sz="half" idx="10"/>
          </p:nvPr>
        </p:nvSpPr>
        <p:spPr/>
        <p:txBody>
          <a:bodyPr/>
          <a:lstStyle>
            <a:lvl1pPr>
              <a:defRPr/>
            </a:lvl1pPr>
          </a:lstStyle>
          <a:p>
            <a:pPr>
              <a:defRPr/>
            </a:pPr>
            <a:fld id="{DE6C59ED-0FE0-4930-AD53-34CF24210C4E}" type="datetimeFigureOut">
              <a:rPr lang="da-DK"/>
              <a:pPr>
                <a:defRPr/>
              </a:pPr>
              <a:t>02-02-2020</a:t>
            </a:fld>
            <a:endParaRPr lang="da-DK"/>
          </a:p>
        </p:txBody>
      </p:sp>
      <p:sp>
        <p:nvSpPr>
          <p:cNvPr id="8" name="Pladsholder til sidefod 4">
            <a:extLst>
              <a:ext uri="{FF2B5EF4-FFF2-40B4-BE49-F238E27FC236}">
                <a16:creationId xmlns:a16="http://schemas.microsoft.com/office/drawing/2014/main" id="{E071325B-01C1-4A2D-8FBB-96CEA421589D}"/>
              </a:ext>
            </a:extLst>
          </p:cNvPr>
          <p:cNvSpPr>
            <a:spLocks noGrp="1"/>
          </p:cNvSpPr>
          <p:nvPr>
            <p:ph type="ftr" sz="quarter" idx="11"/>
          </p:nvPr>
        </p:nvSpPr>
        <p:spPr/>
        <p:txBody>
          <a:bodyPr/>
          <a:lstStyle>
            <a:lvl1pPr>
              <a:defRPr/>
            </a:lvl1pPr>
          </a:lstStyle>
          <a:p>
            <a:pPr>
              <a:defRPr/>
            </a:pPr>
            <a:endParaRPr lang="da-DK"/>
          </a:p>
        </p:txBody>
      </p:sp>
      <p:sp>
        <p:nvSpPr>
          <p:cNvPr id="9" name="Pladsholder til slidenummer 5">
            <a:extLst>
              <a:ext uri="{FF2B5EF4-FFF2-40B4-BE49-F238E27FC236}">
                <a16:creationId xmlns:a16="http://schemas.microsoft.com/office/drawing/2014/main" id="{886454CC-8C01-4C58-9282-DA15A77412A9}"/>
              </a:ext>
            </a:extLst>
          </p:cNvPr>
          <p:cNvSpPr>
            <a:spLocks noGrp="1"/>
          </p:cNvSpPr>
          <p:nvPr>
            <p:ph type="sldNum" sz="quarter" idx="12"/>
          </p:nvPr>
        </p:nvSpPr>
        <p:spPr/>
        <p:txBody>
          <a:bodyPr/>
          <a:lstStyle>
            <a:lvl1pPr>
              <a:defRPr/>
            </a:lvl1pPr>
          </a:lstStyle>
          <a:p>
            <a:pPr>
              <a:defRPr/>
            </a:pPr>
            <a:fld id="{534548CA-11EF-4EE7-BB02-30CDC6E3425D}" type="slidenum">
              <a:rPr lang="da-DK" altLang="da-DK"/>
              <a:pPr>
                <a:defRPr/>
              </a:pPr>
              <a:t>‹nr.›</a:t>
            </a:fld>
            <a:endParaRPr lang="da-DK" altLang="da-DK"/>
          </a:p>
        </p:txBody>
      </p:sp>
    </p:spTree>
    <p:extLst>
      <p:ext uri="{BB962C8B-B14F-4D97-AF65-F5344CB8AC3E}">
        <p14:creationId xmlns:p14="http://schemas.microsoft.com/office/powerpoint/2010/main" val="1210282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3">
            <a:extLst>
              <a:ext uri="{FF2B5EF4-FFF2-40B4-BE49-F238E27FC236}">
                <a16:creationId xmlns:a16="http://schemas.microsoft.com/office/drawing/2014/main" id="{44C75C44-689E-488F-AB5D-A644A3AB13C0}"/>
              </a:ext>
            </a:extLst>
          </p:cNvPr>
          <p:cNvSpPr>
            <a:spLocks noGrp="1"/>
          </p:cNvSpPr>
          <p:nvPr>
            <p:ph type="dt" sz="half" idx="10"/>
          </p:nvPr>
        </p:nvSpPr>
        <p:spPr/>
        <p:txBody>
          <a:bodyPr/>
          <a:lstStyle>
            <a:lvl1pPr>
              <a:defRPr/>
            </a:lvl1pPr>
          </a:lstStyle>
          <a:p>
            <a:pPr>
              <a:defRPr/>
            </a:pPr>
            <a:fld id="{66D922FE-813D-4C36-B97F-B67F0EF8BD15}" type="datetimeFigureOut">
              <a:rPr lang="da-DK"/>
              <a:pPr>
                <a:defRPr/>
              </a:pPr>
              <a:t>02-02-2020</a:t>
            </a:fld>
            <a:endParaRPr lang="da-DK"/>
          </a:p>
        </p:txBody>
      </p:sp>
      <p:sp>
        <p:nvSpPr>
          <p:cNvPr id="4" name="Pladsholder til sidefod 4">
            <a:extLst>
              <a:ext uri="{FF2B5EF4-FFF2-40B4-BE49-F238E27FC236}">
                <a16:creationId xmlns:a16="http://schemas.microsoft.com/office/drawing/2014/main" id="{902D15A3-EF8E-44E0-871C-6B830F6D83BD}"/>
              </a:ext>
            </a:extLst>
          </p:cNvPr>
          <p:cNvSpPr>
            <a:spLocks noGrp="1"/>
          </p:cNvSpPr>
          <p:nvPr>
            <p:ph type="ftr" sz="quarter" idx="11"/>
          </p:nvPr>
        </p:nvSpPr>
        <p:spPr/>
        <p:txBody>
          <a:bodyPr/>
          <a:lstStyle>
            <a:lvl1pPr>
              <a:defRPr/>
            </a:lvl1pPr>
          </a:lstStyle>
          <a:p>
            <a:pPr>
              <a:defRPr/>
            </a:pPr>
            <a:endParaRPr lang="da-DK"/>
          </a:p>
        </p:txBody>
      </p:sp>
      <p:sp>
        <p:nvSpPr>
          <p:cNvPr id="5" name="Pladsholder til slidenummer 5">
            <a:extLst>
              <a:ext uri="{FF2B5EF4-FFF2-40B4-BE49-F238E27FC236}">
                <a16:creationId xmlns:a16="http://schemas.microsoft.com/office/drawing/2014/main" id="{02004547-00DD-4344-8F4E-519E067B2429}"/>
              </a:ext>
            </a:extLst>
          </p:cNvPr>
          <p:cNvSpPr>
            <a:spLocks noGrp="1"/>
          </p:cNvSpPr>
          <p:nvPr>
            <p:ph type="sldNum" sz="quarter" idx="12"/>
          </p:nvPr>
        </p:nvSpPr>
        <p:spPr/>
        <p:txBody>
          <a:bodyPr/>
          <a:lstStyle>
            <a:lvl1pPr>
              <a:defRPr/>
            </a:lvl1pPr>
          </a:lstStyle>
          <a:p>
            <a:pPr>
              <a:defRPr/>
            </a:pPr>
            <a:fld id="{44B9734D-83FA-4648-BE8B-816A49CE1901}" type="slidenum">
              <a:rPr lang="da-DK" altLang="da-DK"/>
              <a:pPr>
                <a:defRPr/>
              </a:pPr>
              <a:t>‹nr.›</a:t>
            </a:fld>
            <a:endParaRPr lang="da-DK" altLang="da-DK"/>
          </a:p>
        </p:txBody>
      </p:sp>
    </p:spTree>
    <p:extLst>
      <p:ext uri="{BB962C8B-B14F-4D97-AF65-F5344CB8AC3E}">
        <p14:creationId xmlns:p14="http://schemas.microsoft.com/office/powerpoint/2010/main" val="38220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a:extLst>
              <a:ext uri="{FF2B5EF4-FFF2-40B4-BE49-F238E27FC236}">
                <a16:creationId xmlns:a16="http://schemas.microsoft.com/office/drawing/2014/main" id="{359E7EF7-6AD0-4538-BEB6-B3FCEB264BC4}"/>
              </a:ext>
            </a:extLst>
          </p:cNvPr>
          <p:cNvSpPr>
            <a:spLocks noGrp="1"/>
          </p:cNvSpPr>
          <p:nvPr>
            <p:ph type="dt" sz="half" idx="10"/>
          </p:nvPr>
        </p:nvSpPr>
        <p:spPr/>
        <p:txBody>
          <a:bodyPr/>
          <a:lstStyle>
            <a:lvl1pPr>
              <a:defRPr/>
            </a:lvl1pPr>
          </a:lstStyle>
          <a:p>
            <a:pPr>
              <a:defRPr/>
            </a:pPr>
            <a:fld id="{580513CE-BD0C-4C89-8B6D-B2813F28AA93}" type="datetimeFigureOut">
              <a:rPr lang="da-DK"/>
              <a:pPr>
                <a:defRPr/>
              </a:pPr>
              <a:t>02-02-2020</a:t>
            </a:fld>
            <a:endParaRPr lang="da-DK"/>
          </a:p>
        </p:txBody>
      </p:sp>
      <p:sp>
        <p:nvSpPr>
          <p:cNvPr id="3" name="Pladsholder til sidefod 4">
            <a:extLst>
              <a:ext uri="{FF2B5EF4-FFF2-40B4-BE49-F238E27FC236}">
                <a16:creationId xmlns:a16="http://schemas.microsoft.com/office/drawing/2014/main" id="{4B767014-A41F-4802-8C57-B406CB1E87EC}"/>
              </a:ext>
            </a:extLst>
          </p:cNvPr>
          <p:cNvSpPr>
            <a:spLocks noGrp="1"/>
          </p:cNvSpPr>
          <p:nvPr>
            <p:ph type="ftr" sz="quarter" idx="11"/>
          </p:nvPr>
        </p:nvSpPr>
        <p:spPr/>
        <p:txBody>
          <a:bodyPr/>
          <a:lstStyle>
            <a:lvl1pPr>
              <a:defRPr/>
            </a:lvl1pPr>
          </a:lstStyle>
          <a:p>
            <a:pPr>
              <a:defRPr/>
            </a:pPr>
            <a:endParaRPr lang="da-DK"/>
          </a:p>
        </p:txBody>
      </p:sp>
      <p:sp>
        <p:nvSpPr>
          <p:cNvPr id="4" name="Pladsholder til slidenummer 5">
            <a:extLst>
              <a:ext uri="{FF2B5EF4-FFF2-40B4-BE49-F238E27FC236}">
                <a16:creationId xmlns:a16="http://schemas.microsoft.com/office/drawing/2014/main" id="{F6E5E53D-C1FD-403C-B378-99D32938F52E}"/>
              </a:ext>
            </a:extLst>
          </p:cNvPr>
          <p:cNvSpPr>
            <a:spLocks noGrp="1"/>
          </p:cNvSpPr>
          <p:nvPr>
            <p:ph type="sldNum" sz="quarter" idx="12"/>
          </p:nvPr>
        </p:nvSpPr>
        <p:spPr/>
        <p:txBody>
          <a:bodyPr/>
          <a:lstStyle>
            <a:lvl1pPr>
              <a:defRPr/>
            </a:lvl1pPr>
          </a:lstStyle>
          <a:p>
            <a:pPr>
              <a:defRPr/>
            </a:pPr>
            <a:fld id="{76A220C6-13CF-4FC8-BDAF-14A3298402F2}" type="slidenum">
              <a:rPr lang="da-DK" altLang="da-DK"/>
              <a:pPr>
                <a:defRPr/>
              </a:pPr>
              <a:t>‹nr.›</a:t>
            </a:fld>
            <a:endParaRPr lang="da-DK" altLang="da-DK"/>
          </a:p>
        </p:txBody>
      </p:sp>
    </p:spTree>
    <p:extLst>
      <p:ext uri="{BB962C8B-B14F-4D97-AF65-F5344CB8AC3E}">
        <p14:creationId xmlns:p14="http://schemas.microsoft.com/office/powerpoint/2010/main" val="1669602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3">
            <a:extLst>
              <a:ext uri="{FF2B5EF4-FFF2-40B4-BE49-F238E27FC236}">
                <a16:creationId xmlns:a16="http://schemas.microsoft.com/office/drawing/2014/main" id="{7B96AC34-2328-4F4A-9923-8AC626FDC6BA}"/>
              </a:ext>
            </a:extLst>
          </p:cNvPr>
          <p:cNvSpPr>
            <a:spLocks noGrp="1"/>
          </p:cNvSpPr>
          <p:nvPr>
            <p:ph type="dt" sz="half" idx="10"/>
          </p:nvPr>
        </p:nvSpPr>
        <p:spPr/>
        <p:txBody>
          <a:bodyPr/>
          <a:lstStyle>
            <a:lvl1pPr>
              <a:defRPr/>
            </a:lvl1pPr>
          </a:lstStyle>
          <a:p>
            <a:pPr>
              <a:defRPr/>
            </a:pPr>
            <a:fld id="{95E24099-A0D7-4324-99A8-836616FF4607}" type="datetimeFigureOut">
              <a:rPr lang="da-DK"/>
              <a:pPr>
                <a:defRPr/>
              </a:pPr>
              <a:t>02-02-2020</a:t>
            </a:fld>
            <a:endParaRPr lang="da-DK"/>
          </a:p>
        </p:txBody>
      </p:sp>
      <p:sp>
        <p:nvSpPr>
          <p:cNvPr id="6" name="Pladsholder til sidefod 4">
            <a:extLst>
              <a:ext uri="{FF2B5EF4-FFF2-40B4-BE49-F238E27FC236}">
                <a16:creationId xmlns:a16="http://schemas.microsoft.com/office/drawing/2014/main" id="{91817CF3-65F5-44CE-93E3-96A30BAE3843}"/>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68067A75-6AFA-4473-BFC8-FDF1C553B0B0}"/>
              </a:ext>
            </a:extLst>
          </p:cNvPr>
          <p:cNvSpPr>
            <a:spLocks noGrp="1"/>
          </p:cNvSpPr>
          <p:nvPr>
            <p:ph type="sldNum" sz="quarter" idx="12"/>
          </p:nvPr>
        </p:nvSpPr>
        <p:spPr/>
        <p:txBody>
          <a:bodyPr/>
          <a:lstStyle>
            <a:lvl1pPr>
              <a:defRPr/>
            </a:lvl1pPr>
          </a:lstStyle>
          <a:p>
            <a:pPr>
              <a:defRPr/>
            </a:pPr>
            <a:fld id="{3807FC4B-6ACF-401A-AE33-339C9B039646}" type="slidenum">
              <a:rPr lang="da-DK" altLang="da-DK"/>
              <a:pPr>
                <a:defRPr/>
              </a:pPr>
              <a:t>‹nr.›</a:t>
            </a:fld>
            <a:endParaRPr lang="da-DK" altLang="da-DK"/>
          </a:p>
        </p:txBody>
      </p:sp>
    </p:spTree>
    <p:extLst>
      <p:ext uri="{BB962C8B-B14F-4D97-AF65-F5344CB8AC3E}">
        <p14:creationId xmlns:p14="http://schemas.microsoft.com/office/powerpoint/2010/main" val="1561619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3">
            <a:extLst>
              <a:ext uri="{FF2B5EF4-FFF2-40B4-BE49-F238E27FC236}">
                <a16:creationId xmlns:a16="http://schemas.microsoft.com/office/drawing/2014/main" id="{19159DCA-74F3-4B85-94FC-A05A64708DFF}"/>
              </a:ext>
            </a:extLst>
          </p:cNvPr>
          <p:cNvSpPr>
            <a:spLocks noGrp="1"/>
          </p:cNvSpPr>
          <p:nvPr>
            <p:ph type="dt" sz="half" idx="10"/>
          </p:nvPr>
        </p:nvSpPr>
        <p:spPr/>
        <p:txBody>
          <a:bodyPr/>
          <a:lstStyle>
            <a:lvl1pPr>
              <a:defRPr/>
            </a:lvl1pPr>
          </a:lstStyle>
          <a:p>
            <a:pPr>
              <a:defRPr/>
            </a:pPr>
            <a:fld id="{A6F83569-F085-4A83-97B0-B4E0F6831C14}" type="datetimeFigureOut">
              <a:rPr lang="da-DK"/>
              <a:pPr>
                <a:defRPr/>
              </a:pPr>
              <a:t>02-02-2020</a:t>
            </a:fld>
            <a:endParaRPr lang="da-DK"/>
          </a:p>
        </p:txBody>
      </p:sp>
      <p:sp>
        <p:nvSpPr>
          <p:cNvPr id="6" name="Pladsholder til sidefod 4">
            <a:extLst>
              <a:ext uri="{FF2B5EF4-FFF2-40B4-BE49-F238E27FC236}">
                <a16:creationId xmlns:a16="http://schemas.microsoft.com/office/drawing/2014/main" id="{E580AAE2-109A-476A-928F-F8C7E03B8900}"/>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CA9607AD-B779-4A96-9D43-7148B3E7B4BE}"/>
              </a:ext>
            </a:extLst>
          </p:cNvPr>
          <p:cNvSpPr>
            <a:spLocks noGrp="1"/>
          </p:cNvSpPr>
          <p:nvPr>
            <p:ph type="sldNum" sz="quarter" idx="12"/>
          </p:nvPr>
        </p:nvSpPr>
        <p:spPr/>
        <p:txBody>
          <a:bodyPr/>
          <a:lstStyle>
            <a:lvl1pPr>
              <a:defRPr/>
            </a:lvl1pPr>
          </a:lstStyle>
          <a:p>
            <a:pPr>
              <a:defRPr/>
            </a:pPr>
            <a:fld id="{E9D9AA29-1D4C-4BC2-AF75-4088E5B22A08}" type="slidenum">
              <a:rPr lang="da-DK" altLang="da-DK"/>
              <a:pPr>
                <a:defRPr/>
              </a:pPr>
              <a:t>‹nr.›</a:t>
            </a:fld>
            <a:endParaRPr lang="da-DK" altLang="da-DK"/>
          </a:p>
        </p:txBody>
      </p:sp>
    </p:spTree>
    <p:extLst>
      <p:ext uri="{BB962C8B-B14F-4D97-AF65-F5344CB8AC3E}">
        <p14:creationId xmlns:p14="http://schemas.microsoft.com/office/powerpoint/2010/main" val="2507804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84B120A-88D8-4CF2-B11C-87CFBDF9C002}"/>
              </a:ext>
            </a:extLst>
          </p:cNvPr>
          <p:cNvSpPr>
            <a:spLocks noGrp="1"/>
          </p:cNvSpPr>
          <p:nvPr>
            <p:ph type="dt" sz="half" idx="10"/>
          </p:nvPr>
        </p:nvSpPr>
        <p:spPr/>
        <p:txBody>
          <a:bodyPr/>
          <a:lstStyle>
            <a:lvl1pPr>
              <a:defRPr/>
            </a:lvl1pPr>
          </a:lstStyle>
          <a:p>
            <a:pPr>
              <a:defRPr/>
            </a:pPr>
            <a:fld id="{E9F132E8-9FF2-45A8-9113-BD6298DD0D7B}" type="datetimeFigureOut">
              <a:rPr lang="da-DK"/>
              <a:pPr>
                <a:defRPr/>
              </a:pPr>
              <a:t>02-02-2020</a:t>
            </a:fld>
            <a:endParaRPr lang="da-DK"/>
          </a:p>
        </p:txBody>
      </p:sp>
      <p:sp>
        <p:nvSpPr>
          <p:cNvPr id="5" name="Pladsholder til sidefod 4">
            <a:extLst>
              <a:ext uri="{FF2B5EF4-FFF2-40B4-BE49-F238E27FC236}">
                <a16:creationId xmlns:a16="http://schemas.microsoft.com/office/drawing/2014/main" id="{9DFDA3E4-3A68-4E61-9D4B-3F0F6378E794}"/>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ACB57330-76A0-4840-B9B2-02AFD38129DB}"/>
              </a:ext>
            </a:extLst>
          </p:cNvPr>
          <p:cNvSpPr>
            <a:spLocks noGrp="1"/>
          </p:cNvSpPr>
          <p:nvPr>
            <p:ph type="sldNum" sz="quarter" idx="12"/>
          </p:nvPr>
        </p:nvSpPr>
        <p:spPr/>
        <p:txBody>
          <a:bodyPr/>
          <a:lstStyle>
            <a:lvl1pPr>
              <a:defRPr/>
            </a:lvl1pPr>
          </a:lstStyle>
          <a:p>
            <a:pPr>
              <a:defRPr/>
            </a:pPr>
            <a:fld id="{DF6BE069-797B-4E3C-AA20-D9B084ED251A}" type="slidenum">
              <a:rPr lang="da-DK" altLang="da-DK"/>
              <a:pPr>
                <a:defRPr/>
              </a:pPr>
              <a:t>‹nr.›</a:t>
            </a:fld>
            <a:endParaRPr lang="da-DK" altLang="da-DK"/>
          </a:p>
        </p:txBody>
      </p:sp>
    </p:spTree>
    <p:extLst>
      <p:ext uri="{BB962C8B-B14F-4D97-AF65-F5344CB8AC3E}">
        <p14:creationId xmlns:p14="http://schemas.microsoft.com/office/powerpoint/2010/main" val="1977879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328CEBA-A6F6-430D-9A14-7F1D25AFE7B5}"/>
              </a:ext>
            </a:extLst>
          </p:cNvPr>
          <p:cNvSpPr>
            <a:spLocks noGrp="1"/>
          </p:cNvSpPr>
          <p:nvPr>
            <p:ph type="dt" sz="half" idx="10"/>
          </p:nvPr>
        </p:nvSpPr>
        <p:spPr/>
        <p:txBody>
          <a:bodyPr/>
          <a:lstStyle>
            <a:lvl1pPr>
              <a:defRPr/>
            </a:lvl1pPr>
          </a:lstStyle>
          <a:p>
            <a:pPr>
              <a:defRPr/>
            </a:pPr>
            <a:fld id="{543C4C5F-E641-48F8-A480-CB1AE2E02F28}" type="datetimeFigureOut">
              <a:rPr lang="da-DK"/>
              <a:pPr>
                <a:defRPr/>
              </a:pPr>
              <a:t>02-02-2020</a:t>
            </a:fld>
            <a:endParaRPr lang="da-DK"/>
          </a:p>
        </p:txBody>
      </p:sp>
      <p:sp>
        <p:nvSpPr>
          <p:cNvPr id="5" name="Pladsholder til sidefod 4">
            <a:extLst>
              <a:ext uri="{FF2B5EF4-FFF2-40B4-BE49-F238E27FC236}">
                <a16:creationId xmlns:a16="http://schemas.microsoft.com/office/drawing/2014/main" id="{262C9DD2-619A-4834-B51C-11E771B31748}"/>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49D6205F-E123-4E5E-A7F9-BC6FCAB51FD8}"/>
              </a:ext>
            </a:extLst>
          </p:cNvPr>
          <p:cNvSpPr>
            <a:spLocks noGrp="1"/>
          </p:cNvSpPr>
          <p:nvPr>
            <p:ph type="sldNum" sz="quarter" idx="12"/>
          </p:nvPr>
        </p:nvSpPr>
        <p:spPr/>
        <p:txBody>
          <a:bodyPr/>
          <a:lstStyle>
            <a:lvl1pPr>
              <a:defRPr/>
            </a:lvl1pPr>
          </a:lstStyle>
          <a:p>
            <a:pPr>
              <a:defRPr/>
            </a:pPr>
            <a:fld id="{09A7E32D-33DD-4C58-8C8A-F732472ECBD0}" type="slidenum">
              <a:rPr lang="da-DK" altLang="da-DK"/>
              <a:pPr>
                <a:defRPr/>
              </a:pPr>
              <a:t>‹nr.›</a:t>
            </a:fld>
            <a:endParaRPr lang="da-DK" altLang="da-DK"/>
          </a:p>
        </p:txBody>
      </p:sp>
    </p:spTree>
    <p:extLst>
      <p:ext uri="{BB962C8B-B14F-4D97-AF65-F5344CB8AC3E}">
        <p14:creationId xmlns:p14="http://schemas.microsoft.com/office/powerpoint/2010/main" val="323558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75628E42-FEE9-43EF-97D7-3350F6952823}" type="datetimeFigureOut">
              <a:rPr lang="da-DK" smtClean="0"/>
              <a:t>02-02-2020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154696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628E42-FEE9-43EF-97D7-3350F6952823}" type="datetimeFigureOut">
              <a:rPr lang="da-DK" smtClean="0"/>
              <a:t>02-02-2020</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a-DK"/>
          </a:p>
        </p:txBody>
      </p:sp>
      <p:sp>
        <p:nvSpPr>
          <p:cNvPr id="9" name="Slide Number Placeholder 8"/>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394194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a-DK"/>
              <a:t>Klik for at redigere i master</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628E42-FEE9-43EF-97D7-3350F6952823}" type="datetimeFigureOut">
              <a:rPr lang="da-DK" smtClean="0"/>
              <a:t>02-02-2020</a:t>
            </a:fld>
            <a:endParaRPr lang="da-D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a-D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E0AA5E-EF75-4B8E-A432-0711198DCF3C}" type="slidenum">
              <a:rPr lang="da-DK" smtClean="0"/>
              <a:t>‹nr.›</a:t>
            </a:fld>
            <a:endParaRPr lang="da-DK"/>
          </a:p>
        </p:txBody>
      </p:sp>
    </p:spTree>
    <p:extLst>
      <p:ext uri="{BB962C8B-B14F-4D97-AF65-F5344CB8AC3E}">
        <p14:creationId xmlns:p14="http://schemas.microsoft.com/office/powerpoint/2010/main" val="37442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a-DK"/>
              <a:t>Klik for at redigere i master</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75628E42-FEE9-43EF-97D7-3350F6952823}" type="datetimeFigureOut">
              <a:rPr lang="da-DK" smtClean="0"/>
              <a:t>02-02-2020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426793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a:t>Klik for at redigere i master</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628E42-FEE9-43EF-97D7-3350F6952823}" type="datetimeFigureOut">
              <a:rPr lang="da-DK" smtClean="0"/>
              <a:t>02-02-2020</a:t>
            </a:fld>
            <a:endParaRPr lang="da-D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a-D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E0AA5E-EF75-4B8E-A432-0711198DCF3C}" type="slidenum">
              <a:rPr lang="da-DK" smtClean="0"/>
              <a:t>‹nr.›</a:t>
            </a:fld>
            <a:endParaRPr lang="da-D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022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02-02-2020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9586823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02-02-2020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45282226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a:extLst>
              <a:ext uri="{FF2B5EF4-FFF2-40B4-BE49-F238E27FC236}">
                <a16:creationId xmlns:a16="http://schemas.microsoft.com/office/drawing/2014/main" id="{AD3D0972-54DE-4CD9-AF96-76F6A6BAFB1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titeltypografien i masteren</a:t>
            </a:r>
          </a:p>
        </p:txBody>
      </p:sp>
      <p:sp>
        <p:nvSpPr>
          <p:cNvPr id="1027" name="Pladsholder til tekst 2">
            <a:extLst>
              <a:ext uri="{FF2B5EF4-FFF2-40B4-BE49-F238E27FC236}">
                <a16:creationId xmlns:a16="http://schemas.microsoft.com/office/drawing/2014/main" id="{9395270C-A129-4115-B181-35D89832947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a:extLst>
              <a:ext uri="{FF2B5EF4-FFF2-40B4-BE49-F238E27FC236}">
                <a16:creationId xmlns:a16="http://schemas.microsoft.com/office/drawing/2014/main" id="{15FD24C9-CA07-40CF-9379-12B53A598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517DF7C-52CC-4131-87E0-59648EC2F9FD}" type="datetimeFigureOut">
              <a:rPr lang="da-DK"/>
              <a:pPr>
                <a:defRPr/>
              </a:pPr>
              <a:t>02-02-2020</a:t>
            </a:fld>
            <a:endParaRPr lang="da-DK"/>
          </a:p>
        </p:txBody>
      </p:sp>
      <p:sp>
        <p:nvSpPr>
          <p:cNvPr id="5" name="Pladsholder til sidefod 4">
            <a:extLst>
              <a:ext uri="{FF2B5EF4-FFF2-40B4-BE49-F238E27FC236}">
                <a16:creationId xmlns:a16="http://schemas.microsoft.com/office/drawing/2014/main" id="{B21F0EFD-7895-4C3B-8F3F-52FA0DF81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a-DK"/>
          </a:p>
        </p:txBody>
      </p:sp>
      <p:sp>
        <p:nvSpPr>
          <p:cNvPr id="6" name="Pladsholder til slidenummer 5">
            <a:extLst>
              <a:ext uri="{FF2B5EF4-FFF2-40B4-BE49-F238E27FC236}">
                <a16:creationId xmlns:a16="http://schemas.microsoft.com/office/drawing/2014/main" id="{F9B00008-34C8-4E0F-B86D-3EAB4C54038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8CFE5A6-FBEA-4696-A7E1-852DB4D01986}" type="slidenum">
              <a:rPr lang="da-DK" altLang="da-DK"/>
              <a:pPr>
                <a:defRPr/>
              </a:pPr>
              <a:t>‹nr.›</a:t>
            </a:fld>
            <a:endParaRPr lang="da-DK" altLang="da-DK"/>
          </a:p>
        </p:txBody>
      </p:sp>
    </p:spTree>
    <p:extLst>
      <p:ext uri="{BB962C8B-B14F-4D97-AF65-F5344CB8AC3E}">
        <p14:creationId xmlns:p14="http://schemas.microsoft.com/office/powerpoint/2010/main" val="279687052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0.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8" Type="http://schemas.openxmlformats.org/officeDocument/2006/relationships/hyperlink" Target="https://forms.gle/njU3LELqSKdUmyMd6"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5547638-AC59-4ACA-8693-BF02216A1BEC}"/>
              </a:ext>
            </a:extLst>
          </p:cNvPr>
          <p:cNvPicPr>
            <a:picLocks noChangeAspect="1"/>
          </p:cNvPicPr>
          <p:nvPr/>
        </p:nvPicPr>
        <p:blipFill rotWithShape="1">
          <a:blip r:embed="rId3">
            <a:extLst>
              <a:ext uri="{28A0092B-C50C-407E-A947-70E740481C1C}">
                <a14:useLocalDpi xmlns:a14="http://schemas.microsoft.com/office/drawing/2010/main" val="0"/>
              </a:ext>
            </a:extLst>
          </a:blip>
          <a:srcRect l="61016"/>
          <a:stretch/>
        </p:blipFill>
        <p:spPr>
          <a:xfrm>
            <a:off x="8156934" y="2015231"/>
            <a:ext cx="4085550" cy="4316718"/>
          </a:xfrm>
          <a:prstGeom prst="rect">
            <a:avLst/>
          </a:prstGeom>
        </p:spPr>
      </p:pic>
      <p:sp>
        <p:nvSpPr>
          <p:cNvPr id="2" name="Titel 1"/>
          <p:cNvSpPr>
            <a:spLocks noGrp="1"/>
          </p:cNvSpPr>
          <p:nvPr>
            <p:ph type="ctrTitle"/>
          </p:nvPr>
        </p:nvSpPr>
        <p:spPr>
          <a:xfrm>
            <a:off x="784930" y="2658790"/>
            <a:ext cx="10622140" cy="1514800"/>
          </a:xfrm>
        </p:spPr>
        <p:txBody>
          <a:bodyPr>
            <a:normAutofit fontScale="90000"/>
          </a:bodyPr>
          <a:lstStyle/>
          <a:p>
            <a:pPr>
              <a:spcAft>
                <a:spcPts val="800"/>
              </a:spcAft>
            </a:pPr>
            <a:r>
              <a:rPr lang="da-DK" sz="5300" b="1" dirty="0">
                <a:solidFill>
                  <a:schemeClr val="accent1"/>
                </a:solidFill>
              </a:rPr>
              <a:t>Politisk visionsdag</a:t>
            </a:r>
            <a:br>
              <a:rPr lang="da-DK" sz="7200" dirty="0">
                <a:solidFill>
                  <a:schemeClr val="accent2"/>
                </a:solidFill>
              </a:rPr>
            </a:br>
            <a:r>
              <a:rPr lang="da-DK" sz="7200" dirty="0">
                <a:solidFill>
                  <a:schemeClr val="accent2"/>
                </a:solidFill>
              </a:rPr>
              <a:t>Nordjysk Socialaftale</a:t>
            </a:r>
            <a:br>
              <a:rPr lang="da-DK" sz="7200" dirty="0">
                <a:solidFill>
                  <a:schemeClr val="accent2"/>
                </a:solidFill>
              </a:rPr>
            </a:br>
            <a:r>
              <a:rPr lang="da-DK" sz="4000" dirty="0">
                <a:solidFill>
                  <a:schemeClr val="accent2"/>
                </a:solidFill>
              </a:rPr>
              <a:t>2021-2022</a:t>
            </a:r>
            <a:endParaRPr lang="da-DK" sz="7200" dirty="0">
              <a:solidFill>
                <a:schemeClr val="accent2"/>
              </a:solidFill>
            </a:endParaRPr>
          </a:p>
        </p:txBody>
      </p:sp>
      <p:sp>
        <p:nvSpPr>
          <p:cNvPr id="3" name="Tekstfelt 2">
            <a:extLst>
              <a:ext uri="{FF2B5EF4-FFF2-40B4-BE49-F238E27FC236}">
                <a16:creationId xmlns:a16="http://schemas.microsoft.com/office/drawing/2014/main" id="{3BCFF3C9-7BB1-45DD-A2DF-8219ECF2BB23}"/>
              </a:ext>
            </a:extLst>
          </p:cNvPr>
          <p:cNvSpPr txBox="1"/>
          <p:nvPr/>
        </p:nvSpPr>
        <p:spPr>
          <a:xfrm>
            <a:off x="96982" y="6470073"/>
            <a:ext cx="4426528" cy="338554"/>
          </a:xfrm>
          <a:prstGeom prst="rect">
            <a:avLst/>
          </a:prstGeom>
          <a:noFill/>
        </p:spPr>
        <p:txBody>
          <a:bodyPr wrap="square" rtlCol="0">
            <a:spAutoFit/>
          </a:bodyPr>
          <a:lstStyle/>
          <a:p>
            <a:r>
              <a:rPr lang="da-DK" sz="1600" dirty="0">
                <a:solidFill>
                  <a:schemeClr val="bg1"/>
                </a:solidFill>
              </a:rPr>
              <a:t>Idrætscenter Vendsyssel d. 3. februar 2020</a:t>
            </a:r>
          </a:p>
        </p:txBody>
      </p:sp>
    </p:spTree>
    <p:extLst>
      <p:ext uri="{BB962C8B-B14F-4D97-AF65-F5344CB8AC3E}">
        <p14:creationId xmlns:p14="http://schemas.microsoft.com/office/powerpoint/2010/main" val="307651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ladsholder til indhold 4" descr="Et billede, der indeholder udendørs, natur, bjerg, græs&#10;&#10;Automatisk genereret beskrivelse">
            <a:extLst>
              <a:ext uri="{FF2B5EF4-FFF2-40B4-BE49-F238E27FC236}">
                <a16:creationId xmlns:a16="http://schemas.microsoft.com/office/drawing/2014/main" id="{97085658-5DE2-4000-BF94-CB0EE900881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15730"/>
          <a:stretch>
            <a:fillRect/>
          </a:stretch>
        </p:blipFill>
        <p:spPr>
          <a:xfrm>
            <a:off x="0" y="0"/>
            <a:ext cx="12192000" cy="6858000"/>
          </a:xfrm>
        </p:spPr>
      </p:pic>
      <p:sp>
        <p:nvSpPr>
          <p:cNvPr id="8" name="Rectangle 9">
            <a:extLst>
              <a:ext uri="{FF2B5EF4-FFF2-40B4-BE49-F238E27FC236}">
                <a16:creationId xmlns:a16="http://schemas.microsoft.com/office/drawing/2014/main" id="{C5A95892-A18C-4602-A4CD-2D2B66839D29}"/>
              </a:ext>
            </a:extLst>
          </p:cNvPr>
          <p:cNvSpPr>
            <a:spLocks noGrp="1" noRot="1" noChangeAspect="1" noMove="1" noResize="1" noEditPoints="1" noAdjustHandles="1" noChangeArrowheads="1" noChangeShapeType="1" noTextEdit="1"/>
          </p:cNvSpPr>
          <p:nvPr/>
        </p:nvSpPr>
        <p:spPr>
          <a:xfrm>
            <a:off x="0" y="428625"/>
            <a:ext cx="12192000" cy="7366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6409EAF0-2542-4402-B431-EA38952FAAC2}"/>
              </a:ext>
            </a:extLst>
          </p:cNvPr>
          <p:cNvSpPr>
            <a:spLocks noGrp="1"/>
          </p:cNvSpPr>
          <p:nvPr>
            <p:ph type="title" idx="4294967295"/>
          </p:nvPr>
        </p:nvSpPr>
        <p:spPr>
          <a:xfrm>
            <a:off x="523875" y="425450"/>
            <a:ext cx="11210925" cy="746125"/>
          </a:xfrm>
        </p:spPr>
        <p:txBody>
          <a:bodyPr rtlCol="0">
            <a:normAutofit/>
          </a:bodyPr>
          <a:lstStyle/>
          <a:p>
            <a:pPr algn="ctr" eaLnBrk="1" fontAlgn="auto" hangingPunct="1">
              <a:spcAft>
                <a:spcPts val="0"/>
              </a:spcAft>
              <a:defRPr/>
            </a:pPr>
            <a:r>
              <a:rPr lang="en-US" sz="3300">
                <a:solidFill>
                  <a:schemeClr val="tx1">
                    <a:lumMod val="85000"/>
                    <a:lumOff val="15000"/>
                  </a:schemeClr>
                </a:solidFill>
              </a:rPr>
              <a:t>Den gode alderdom – for mennesker med et udviklingshandicap</a:t>
            </a:r>
          </a:p>
        </p:txBody>
      </p:sp>
      <p:cxnSp>
        <p:nvCxnSpPr>
          <p:cNvPr id="11" name="Straight Connector 11">
            <a:extLst>
              <a:ext uri="{FF2B5EF4-FFF2-40B4-BE49-F238E27FC236}">
                <a16:creationId xmlns:a16="http://schemas.microsoft.com/office/drawing/2014/main" id="{158F96E9-1C4E-47B9-9170-5D061357D7E7}"/>
              </a:ext>
            </a:extLst>
          </p:cNvPr>
          <p:cNvCxnSpPr>
            <a:cxnSpLocks noGrp="1" noRot="1" noChangeAspect="1" noMove="1" noResize="1" noEditPoints="1" noAdjustHandles="1" noChangeArrowheads="1" noChangeShapeType="1"/>
          </p:cNvCxnSpPr>
          <p:nvPr/>
        </p:nvCxnSpPr>
        <p:spPr>
          <a:xfrm>
            <a:off x="0" y="350838"/>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id="{74E3C534-9181-4D1A-9913-069126C03047}"/>
              </a:ext>
            </a:extLst>
          </p:cNvPr>
          <p:cNvCxnSpPr>
            <a:cxnSpLocks noGrp="1" noRot="1" noChangeAspect="1" noMove="1" noResize="1" noEditPoints="1" noAdjustHandles="1" noChangeArrowheads="1" noChangeShapeType="1"/>
          </p:cNvCxnSpPr>
          <p:nvPr/>
        </p:nvCxnSpPr>
        <p:spPr>
          <a:xfrm>
            <a:off x="0" y="124301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BF0F91B-4532-44D0-9CD3-983DED19F6A9}"/>
              </a:ext>
            </a:extLst>
          </p:cNvPr>
          <p:cNvSpPr>
            <a:spLocks noGrp="1" noRot="1" noChangeAspect="1" noMove="1" noResize="1" noEditPoints="1" noAdjustHandles="1" noChangeArrowheads="1" noChangeShapeType="1" noTextEdit="1"/>
          </p:cNvSpPr>
          <p:nvPr/>
        </p:nvSpPr>
        <p:spPr>
          <a:xfrm>
            <a:off x="0" y="0"/>
            <a:ext cx="5446713"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171" name="Picture 52">
            <a:extLst>
              <a:ext uri="{FF2B5EF4-FFF2-40B4-BE49-F238E27FC236}">
                <a16:creationId xmlns:a16="http://schemas.microsoft.com/office/drawing/2014/main" id="{D9E7D8CD-7EF1-4BD2-8424-7E1A5AC1409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el 9">
            <a:extLst>
              <a:ext uri="{FF2B5EF4-FFF2-40B4-BE49-F238E27FC236}">
                <a16:creationId xmlns:a16="http://schemas.microsoft.com/office/drawing/2014/main" id="{72EA8ECE-FB5D-48F4-8445-C4F4E5218AE9}"/>
              </a:ext>
            </a:extLst>
          </p:cNvPr>
          <p:cNvSpPr>
            <a:spLocks noGrp="1"/>
          </p:cNvSpPr>
          <p:nvPr>
            <p:ph type="title"/>
          </p:nvPr>
        </p:nvSpPr>
        <p:spPr>
          <a:xfrm>
            <a:off x="639763" y="2022475"/>
            <a:ext cx="3660775" cy="2820988"/>
          </a:xfrm>
        </p:spPr>
        <p:txBody>
          <a:bodyPr/>
          <a:lstStyle/>
          <a:p>
            <a:pPr eaLnBrk="1" hangingPunct="1"/>
            <a:r>
              <a:rPr lang="da-DK" altLang="da-DK" sz="4000">
                <a:solidFill>
                  <a:srgbClr val="FFFFFF"/>
                </a:solidFill>
              </a:rPr>
              <a:t>Manglende viden om demens problematiserer ”tidlig opsporing og indsats”</a:t>
            </a:r>
          </a:p>
        </p:txBody>
      </p:sp>
      <p:pic>
        <p:nvPicPr>
          <p:cNvPr id="7173" name="Pladsholder til indhold 10" descr="kkk">
            <a:extLst>
              <a:ext uri="{FF2B5EF4-FFF2-40B4-BE49-F238E27FC236}">
                <a16:creationId xmlns:a16="http://schemas.microsoft.com/office/drawing/2014/main" id="{4C2A2453-F91C-482A-84C1-9448F4A96353}"/>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70600" y="927100"/>
            <a:ext cx="5143500" cy="49657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1B16DB7-4B55-4718-B202-3B4F80FFC2AF}"/>
              </a:ext>
            </a:extLst>
          </p:cNvPr>
          <p:cNvSpPr>
            <a:spLocks noGrp="1" noRot="1" noChangeAspect="1" noMove="1" noResize="1" noEditPoints="1" noAdjustHandles="1" noChangeArrowheads="1" noChangeShapeType="1" noTextEdit="1"/>
          </p:cNvSpPr>
          <p:nvPr/>
        </p:nvSpPr>
        <p:spPr>
          <a:xfrm>
            <a:off x="5770563" y="0"/>
            <a:ext cx="642143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219" name="Picture 21">
            <a:extLst>
              <a:ext uri="{FF2B5EF4-FFF2-40B4-BE49-F238E27FC236}">
                <a16:creationId xmlns:a16="http://schemas.microsoft.com/office/drawing/2014/main" id="{63AB63A4-2106-486E-B84E-AD85ACD3C5B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el 1">
            <a:extLst>
              <a:ext uri="{FF2B5EF4-FFF2-40B4-BE49-F238E27FC236}">
                <a16:creationId xmlns:a16="http://schemas.microsoft.com/office/drawing/2014/main" id="{3AD46169-E92F-496F-B3C4-948BD5CCEA3B}"/>
              </a:ext>
            </a:extLst>
          </p:cNvPr>
          <p:cNvSpPr>
            <a:spLocks noGrp="1"/>
          </p:cNvSpPr>
          <p:nvPr>
            <p:ph type="title"/>
          </p:nvPr>
        </p:nvSpPr>
        <p:spPr>
          <a:xfrm>
            <a:off x="804863" y="4267200"/>
            <a:ext cx="4805362" cy="1296988"/>
          </a:xfrm>
        </p:spPr>
        <p:txBody>
          <a:bodyPr anchor="t"/>
          <a:lstStyle/>
          <a:p>
            <a:pPr eaLnBrk="1" hangingPunct="1"/>
            <a:r>
              <a:rPr lang="en-US" altLang="da-DK" sz="3200">
                <a:solidFill>
                  <a:srgbClr val="000000"/>
                </a:solidFill>
              </a:rPr>
              <a:t>Ingen økonomisk refusion på borgere over 67 år!</a:t>
            </a:r>
          </a:p>
        </p:txBody>
      </p:sp>
      <p:grpSp>
        <p:nvGrpSpPr>
          <p:cNvPr id="9221" name="Freeform 50">
            <a:extLst>
              <a:ext uri="{FF2B5EF4-FFF2-40B4-BE49-F238E27FC236}">
                <a16:creationId xmlns:a16="http://schemas.microsoft.com/office/drawing/2014/main" id="{087485DB-A292-4C5E-B81A-2F41B2405358}"/>
              </a:ext>
            </a:extLst>
          </p:cNvPr>
          <p:cNvGrpSpPr>
            <a:grpSpLocks noGrp="1" noRot="1" noChangeAspect="1" noMove="1" noResize="1"/>
          </p:cNvGrpSpPr>
          <p:nvPr/>
        </p:nvGrpSpPr>
        <p:grpSpPr bwMode="auto">
          <a:xfrm>
            <a:off x="6718300" y="571500"/>
            <a:ext cx="5486400" cy="6299200"/>
            <a:chOff x="4232" y="360"/>
            <a:chExt cx="3456" cy="3968"/>
          </a:xfrm>
        </p:grpSpPr>
        <p:pic>
          <p:nvPicPr>
            <p:cNvPr id="9223" name="Freeform 50">
              <a:extLst>
                <a:ext uri="{FF2B5EF4-FFF2-40B4-BE49-F238E27FC236}">
                  <a16:creationId xmlns:a16="http://schemas.microsoft.com/office/drawing/2014/main" id="{D9BEB8CA-834D-4ED6-8CE2-590EC1729B35}"/>
                </a:ext>
              </a:extLst>
            </p:cNvPr>
            <p:cNvPicPr>
              <a:picLocks noRot="1" noChangeAspect="1" noMove="1" noResize="1" noEditPoints="1" noAdjustHandle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 y="360"/>
              <a:ext cx="3456" cy="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6">
              <a:extLst>
                <a:ext uri="{FF2B5EF4-FFF2-40B4-BE49-F238E27FC236}">
                  <a16:creationId xmlns:a16="http://schemas.microsoft.com/office/drawing/2014/main" id="{E2654F19-9D0A-4041-A50C-C0C3BF4F052C}"/>
                </a:ext>
              </a:extLst>
            </p:cNvPr>
            <p:cNvSpPr txBox="1">
              <a:spLocks noChangeArrowheads="1" noChangeShapeType="1"/>
            </p:cNvSpPr>
            <p:nvPr/>
          </p:nvSpPr>
          <p:spPr bwMode="auto">
            <a:xfrm>
              <a:off x="4238" y="366"/>
              <a:ext cx="3442" cy="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da-DK"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pic>
        <p:nvPicPr>
          <p:cNvPr id="9222" name="Graphic 5">
            <a:extLst>
              <a:ext uri="{FF2B5EF4-FFF2-40B4-BE49-F238E27FC236}">
                <a16:creationId xmlns:a16="http://schemas.microsoft.com/office/drawing/2014/main" id="{D21FE379-C673-4697-8ABA-E39E110A95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0488" y="1816100"/>
            <a:ext cx="414178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30F04F8-DC3E-48A0-A9E6-1C460815647F}"/>
              </a:ext>
            </a:extLst>
          </p:cNvPr>
          <p:cNvSpPr>
            <a:spLocks noGrp="1" noRot="1" noChangeAspect="1" noMove="1" noResize="1" noEditPoints="1" noAdjustHandles="1" noChangeArrowheads="1" noChangeShapeType="1" noTextEdit="1"/>
          </p:cNvSpPr>
          <p:nvPr/>
        </p:nvSpPr>
        <p:spPr>
          <a:xfrm>
            <a:off x="476250" y="0"/>
            <a:ext cx="109093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267" name="Picture 19">
            <a:extLst>
              <a:ext uri="{FF2B5EF4-FFF2-40B4-BE49-F238E27FC236}">
                <a16:creationId xmlns:a16="http://schemas.microsoft.com/office/drawing/2014/main" id="{935B6ADD-7C00-416B-BF4A-1393EC6E357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el 12">
            <a:extLst>
              <a:ext uri="{FF2B5EF4-FFF2-40B4-BE49-F238E27FC236}">
                <a16:creationId xmlns:a16="http://schemas.microsoft.com/office/drawing/2014/main" id="{4A9055EC-E613-4AA3-9F70-49232797E9B8}"/>
              </a:ext>
            </a:extLst>
          </p:cNvPr>
          <p:cNvSpPr>
            <a:spLocks noGrp="1"/>
          </p:cNvSpPr>
          <p:nvPr>
            <p:ph type="title"/>
          </p:nvPr>
        </p:nvSpPr>
        <p:spPr>
          <a:xfrm>
            <a:off x="2413000" y="-76200"/>
            <a:ext cx="6731000" cy="5430838"/>
          </a:xfrm>
        </p:spPr>
        <p:txBody>
          <a:bodyPr anchor="b"/>
          <a:lstStyle/>
          <a:p>
            <a:pPr marL="838200" indent="-838200" algn="ctr" eaLnBrk="1" hangingPunct="1"/>
            <a:r>
              <a:rPr lang="en-US" altLang="da-DK" sz="2000">
                <a:solidFill>
                  <a:srgbClr val="FFFFFF"/>
                </a:solidFill>
              </a:rPr>
              <a:t>                </a:t>
            </a:r>
            <a:br>
              <a:rPr lang="en-US" altLang="da-DK" sz="2000">
                <a:solidFill>
                  <a:srgbClr val="FFFFFF"/>
                </a:solidFill>
              </a:rPr>
            </a:br>
            <a:br>
              <a:rPr lang="en-US" altLang="da-DK" sz="2000">
                <a:solidFill>
                  <a:srgbClr val="FFFFFF"/>
                </a:solidFill>
              </a:rPr>
            </a:br>
            <a:br>
              <a:rPr lang="en-US" altLang="da-DK" sz="2000">
                <a:solidFill>
                  <a:srgbClr val="FFFFFF"/>
                </a:solidFill>
              </a:rPr>
            </a:br>
            <a:br>
              <a:rPr lang="en-US" altLang="da-DK" sz="2000">
                <a:solidFill>
                  <a:srgbClr val="FFFFFF"/>
                </a:solidFill>
              </a:rPr>
            </a:br>
            <a:br>
              <a:rPr lang="en-US" altLang="da-DK" sz="2000">
                <a:solidFill>
                  <a:srgbClr val="FFFFFF"/>
                </a:solidFill>
              </a:rPr>
            </a:br>
            <a:br>
              <a:rPr lang="en-US" altLang="da-DK" sz="2000">
                <a:solidFill>
                  <a:srgbClr val="FFFFFF"/>
                </a:solidFill>
              </a:rPr>
            </a:br>
            <a:r>
              <a:rPr lang="en-US" altLang="da-DK" sz="2000">
                <a:solidFill>
                  <a:srgbClr val="FFFFFF"/>
                </a:solidFill>
              </a:rPr>
              <a:t>1. Samfundsudviklingen presser borgernes mulighed for udvikling og egenmestring!</a:t>
            </a:r>
            <a:br>
              <a:rPr lang="en-US" altLang="da-DK" sz="2000">
                <a:solidFill>
                  <a:srgbClr val="FFFFFF"/>
                </a:solidFill>
              </a:rPr>
            </a:br>
            <a:br>
              <a:rPr lang="en-US" altLang="da-DK" sz="2000">
                <a:solidFill>
                  <a:srgbClr val="FFFFFF"/>
                </a:solidFill>
              </a:rPr>
            </a:br>
            <a:r>
              <a:rPr lang="en-US" altLang="da-DK" sz="2000">
                <a:solidFill>
                  <a:srgbClr val="FFFFFF"/>
                </a:solidFill>
              </a:rPr>
              <a:t> </a:t>
            </a:r>
            <a:br>
              <a:rPr lang="en-US" altLang="da-DK" sz="2000">
                <a:solidFill>
                  <a:srgbClr val="FFFFFF"/>
                </a:solidFill>
              </a:rPr>
            </a:br>
            <a:r>
              <a:rPr lang="en-US" altLang="da-DK" sz="2000">
                <a:solidFill>
                  <a:srgbClr val="FFFFFF"/>
                </a:solidFill>
              </a:rPr>
              <a:t>2. Kan man forestille sig, at nogle mennesker har fået fejldiagnosen demens på baggrund af stress?</a:t>
            </a:r>
            <a:br>
              <a:rPr lang="en-US" altLang="da-DK" sz="2000">
                <a:solidFill>
                  <a:srgbClr val="FFFFFF"/>
                </a:solidFill>
              </a:rPr>
            </a:br>
            <a:br>
              <a:rPr lang="en-US" altLang="da-DK" sz="2000">
                <a:solidFill>
                  <a:srgbClr val="FFFFFF"/>
                </a:solidFill>
              </a:rPr>
            </a:br>
            <a:r>
              <a:rPr lang="en-US" altLang="da-DK" sz="2000">
                <a:solidFill>
                  <a:srgbClr val="FFFFFF"/>
                </a:solidFill>
              </a:rPr>
              <a:t>3</a:t>
            </a:r>
            <a:r>
              <a:rPr lang="en-US" altLang="da-DK" sz="2000">
                <a:solidFill>
                  <a:schemeClr val="bg1"/>
                </a:solidFill>
              </a:rPr>
              <a:t>. </a:t>
            </a:r>
            <a:r>
              <a:rPr lang="da-DK" altLang="da-DK" sz="2000">
                <a:solidFill>
                  <a:schemeClr val="bg1"/>
                </a:solidFill>
              </a:rPr>
              <a:t>Hvordan kan vi tænke i alternative løsninger i forhold til den nuværende tendens for netop at understøtte den gode alderdom og borgernes mulighed for egenmestring?</a:t>
            </a:r>
            <a:endParaRPr lang="en-US" altLang="da-DK" sz="2000">
              <a:solidFill>
                <a:schemeClr val="bg1"/>
              </a:solidFill>
            </a:endParaRPr>
          </a:p>
        </p:txBody>
      </p:sp>
      <p:sp>
        <p:nvSpPr>
          <p:cNvPr id="2" name="Rektangel 1">
            <a:extLst>
              <a:ext uri="{FF2B5EF4-FFF2-40B4-BE49-F238E27FC236}">
                <a16:creationId xmlns:a16="http://schemas.microsoft.com/office/drawing/2014/main" id="{8C9E90E9-AD24-4DB4-95C0-838E536AF055}"/>
              </a:ext>
            </a:extLst>
          </p:cNvPr>
          <p:cNvSpPr/>
          <p:nvPr/>
        </p:nvSpPr>
        <p:spPr>
          <a:xfrm>
            <a:off x="115888" y="669925"/>
            <a:ext cx="2657475" cy="286226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For hvis skyld bliver der i stor stil sammenlagt og bygget store enheder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i Danmark?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Giver det en samfundsøkonomisk gevinst eller er det for borgernes skyld?</a:t>
            </a:r>
            <a:endParaRPr kumimoji="0" lang="en-US"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0A1229A-4DE6-403E-9E2F-3742425C4ED5}"/>
              </a:ext>
            </a:extLst>
          </p:cNvPr>
          <p:cNvSpPr>
            <a:spLocks noGrp="1" noRot="1" noChangeAspect="1" noMove="1" noResize="1" noEditPoints="1" noAdjustHandles="1" noChangeArrowheads="1" noChangeShapeType="1" noTextEdit="1"/>
          </p:cNvSpPr>
          <p:nvPr/>
        </p:nvSpPr>
        <p:spPr bwMode="ltGray">
          <a:xfrm>
            <a:off x="322263" y="320675"/>
            <a:ext cx="11547475" cy="621665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15" name="Titel 3">
            <a:extLst>
              <a:ext uri="{FF2B5EF4-FFF2-40B4-BE49-F238E27FC236}">
                <a16:creationId xmlns:a16="http://schemas.microsoft.com/office/drawing/2014/main" id="{99F2D5E1-FC24-4D69-A69A-8E5A24D926E7}"/>
              </a:ext>
            </a:extLst>
          </p:cNvPr>
          <p:cNvSpPr>
            <a:spLocks noGrp="1"/>
          </p:cNvSpPr>
          <p:nvPr>
            <p:ph type="title"/>
          </p:nvPr>
        </p:nvSpPr>
        <p:spPr>
          <a:xfrm>
            <a:off x="838200" y="963613"/>
            <a:ext cx="3494088" cy="4930775"/>
          </a:xfrm>
        </p:spPr>
        <p:txBody>
          <a:bodyPr/>
          <a:lstStyle/>
          <a:p>
            <a:pPr eaLnBrk="1" hangingPunct="1"/>
            <a:r>
              <a:rPr lang="da-DK" altLang="da-DK">
                <a:solidFill>
                  <a:schemeClr val="accent1"/>
                </a:solidFill>
              </a:rPr>
              <a:t>Der er et stigende behov for tværfagligt samarbejde!</a:t>
            </a:r>
            <a:br>
              <a:rPr lang="da-DK" altLang="da-DK">
                <a:solidFill>
                  <a:schemeClr val="accent1"/>
                </a:solidFill>
              </a:rPr>
            </a:br>
            <a:br>
              <a:rPr lang="da-DK" altLang="da-DK">
                <a:solidFill>
                  <a:schemeClr val="accent1"/>
                </a:solidFill>
              </a:rPr>
            </a:br>
            <a:br>
              <a:rPr lang="da-DK" altLang="da-DK">
                <a:solidFill>
                  <a:schemeClr val="accent1"/>
                </a:solidFill>
              </a:rPr>
            </a:br>
            <a:endParaRPr lang="da-DK" altLang="da-DK">
              <a:solidFill>
                <a:schemeClr val="accent1"/>
              </a:solidFill>
            </a:endParaRPr>
          </a:p>
        </p:txBody>
      </p:sp>
      <p:cxnSp>
        <p:nvCxnSpPr>
          <p:cNvPr id="18" name="Straight Connector 17">
            <a:extLst>
              <a:ext uri="{FF2B5EF4-FFF2-40B4-BE49-F238E27FC236}">
                <a16:creationId xmlns:a16="http://schemas.microsoft.com/office/drawing/2014/main" id="{842091F9-70A0-4FA1-A187-5254B1E690BE}"/>
              </a:ext>
            </a:extLst>
          </p:cNvPr>
          <p:cNvCxnSpPr>
            <a:cxnSpLocks noGrp="1" noRot="1" noChangeAspect="1" noMove="1" noResize="1" noEditPoints="1" noAdjustHandles="1" noChangeArrowheads="1" noChangeShapeType="1"/>
          </p:cNvCxnSpPr>
          <p:nvPr/>
        </p:nvCxnSpPr>
        <p:spPr>
          <a:xfrm>
            <a:off x="4654550"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Pladsholder til indhold 1">
            <a:extLst>
              <a:ext uri="{FF2B5EF4-FFF2-40B4-BE49-F238E27FC236}">
                <a16:creationId xmlns:a16="http://schemas.microsoft.com/office/drawing/2014/main" id="{A9A217DD-A0E0-4FED-8238-269718874967}"/>
              </a:ext>
            </a:extLst>
          </p:cNvPr>
          <p:cNvSpPr>
            <a:spLocks noGrp="1"/>
          </p:cNvSpPr>
          <p:nvPr>
            <p:ph idx="1"/>
          </p:nvPr>
        </p:nvSpPr>
        <p:spPr>
          <a:xfrm>
            <a:off x="4976813" y="963613"/>
            <a:ext cx="6376987" cy="4930775"/>
          </a:xfrm>
        </p:spPr>
        <p:txBody>
          <a:bodyPr anchor="ctr">
            <a:normAutofit fontScale="92500"/>
          </a:bodyPr>
          <a:lstStyle/>
          <a:p>
            <a:pPr eaLnBrk="1" hangingPunct="1">
              <a:defRPr/>
            </a:pPr>
            <a:r>
              <a:rPr lang="da-DK" altLang="da-DK" sz="2400" dirty="0"/>
              <a:t>Hvordan sikrer vi, rent tværfagligt, de bedste rammer, så mennesker med et udviklingshandicap ”blomstrer” og får følelsen af egenmestring?</a:t>
            </a:r>
          </a:p>
          <a:p>
            <a:pPr eaLnBrk="1" hangingPunct="1">
              <a:defRPr/>
            </a:pPr>
            <a:endParaRPr lang="da-DK" altLang="da-DK" sz="2400" dirty="0"/>
          </a:p>
          <a:p>
            <a:pPr eaLnBrk="1" hangingPunct="1">
              <a:defRPr/>
            </a:pPr>
            <a:r>
              <a:rPr lang="da-DK" altLang="da-DK" sz="2400" dirty="0"/>
              <a:t>Kan man forestille sig en mere ensartet og kort proces i forhold til rekvirering af hjælpemidler på tværs af kommunerne?</a:t>
            </a:r>
          </a:p>
          <a:p>
            <a:pPr eaLnBrk="1" hangingPunct="1">
              <a:defRPr/>
            </a:pPr>
            <a:endParaRPr lang="da-DK" altLang="da-DK" sz="2400" dirty="0"/>
          </a:p>
          <a:p>
            <a:pPr eaLnBrk="1" hangingPunct="1">
              <a:defRPr/>
            </a:pPr>
            <a:r>
              <a:rPr lang="da-DK" altLang="da-DK" sz="2400" dirty="0"/>
              <a:t>Hvordan kan de tværfaglige parter spille hinanden gode?</a:t>
            </a:r>
          </a:p>
          <a:p>
            <a:pPr eaLnBrk="1" hangingPunct="1">
              <a:defRPr/>
            </a:pPr>
            <a:endParaRPr lang="da-DK" altLang="da-DK" sz="2400" dirty="0"/>
          </a:p>
          <a:p>
            <a:pPr eaLnBrk="1" hangingPunct="1">
              <a:defRPr/>
            </a:pPr>
            <a:endParaRPr lang="da-DK" altLang="da-DK" sz="2400" dirty="0"/>
          </a:p>
          <a:p>
            <a:pPr eaLnBrk="1" hangingPunct="1">
              <a:buFont typeface="Arial" panose="020B0604020202020204" pitchFamily="34" charset="0"/>
              <a:buNone/>
              <a:defRPr/>
            </a:pPr>
            <a:r>
              <a:rPr lang="da-DK" altLang="da-DK" sz="2400" dirty="0"/>
              <a:t> </a:t>
            </a:r>
          </a:p>
        </p:txBody>
      </p:sp>
      <p:pic>
        <p:nvPicPr>
          <p:cNvPr id="13318" name="Picture 2">
            <a:extLst>
              <a:ext uri="{FF2B5EF4-FFF2-40B4-BE49-F238E27FC236}">
                <a16:creationId xmlns:a16="http://schemas.microsoft.com/office/drawing/2014/main" id="{9161969C-C38F-421D-AB7C-FAC74E9BC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857" r="12741" b="-2"/>
          <a:stretch>
            <a:fillRect/>
          </a:stretch>
        </p:blipFill>
        <p:spPr bwMode="auto">
          <a:xfrm>
            <a:off x="1100138" y="4081463"/>
            <a:ext cx="2214562"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ladsholder til indhold 6" descr="Et billede, der indeholder stof, værelse&#10;&#10;Automatisk genereret beskrivelse">
            <a:extLst>
              <a:ext uri="{FF2B5EF4-FFF2-40B4-BE49-F238E27FC236}">
                <a16:creationId xmlns:a16="http://schemas.microsoft.com/office/drawing/2014/main" id="{F6303023-1A4E-4CEA-97B3-F1583F8C38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203" b="7291"/>
          <a:stretch>
            <a:fillRect/>
          </a:stretch>
        </p:blipFill>
        <p:spPr>
          <a:xfrm>
            <a:off x="36513" y="0"/>
            <a:ext cx="12192000" cy="6858000"/>
          </a:xfrm>
        </p:spPr>
      </p:pic>
      <p:sp>
        <p:nvSpPr>
          <p:cNvPr id="18" name="Rectangle 11">
            <a:extLst>
              <a:ext uri="{FF2B5EF4-FFF2-40B4-BE49-F238E27FC236}">
                <a16:creationId xmlns:a16="http://schemas.microsoft.com/office/drawing/2014/main" id="{012D7CBB-EB15-4265-952E-9980327847A2}"/>
              </a:ext>
            </a:extLst>
          </p:cNvPr>
          <p:cNvSpPr>
            <a:spLocks noGrp="1" noRot="1" noChangeAspect="1" noMove="1" noResize="1" noEditPoints="1" noAdjustHandles="1" noChangeArrowheads="1" noChangeShapeType="1" noTextEdit="1"/>
          </p:cNvSpPr>
          <p:nvPr/>
        </p:nvSpPr>
        <p:spPr>
          <a:xfrm>
            <a:off x="0" y="5319713"/>
            <a:ext cx="12192000" cy="7366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F3DFBE3C-6DBF-444E-8362-4F6D809026F3}"/>
              </a:ext>
            </a:extLst>
          </p:cNvPr>
          <p:cNvSpPr>
            <a:spLocks noGrp="1"/>
          </p:cNvSpPr>
          <p:nvPr>
            <p:ph type="title"/>
          </p:nvPr>
        </p:nvSpPr>
        <p:spPr>
          <a:xfrm>
            <a:off x="523875" y="5316538"/>
            <a:ext cx="11210925" cy="746125"/>
          </a:xfrm>
        </p:spPr>
        <p:txBody>
          <a:bodyPr rtlCol="0">
            <a:normAutofit/>
          </a:bodyPr>
          <a:lstStyle/>
          <a:p>
            <a:pPr algn="ctr" eaLnBrk="1" fontAlgn="auto" hangingPunct="1">
              <a:spcAft>
                <a:spcPts val="0"/>
              </a:spcAft>
              <a:defRPr/>
            </a:pPr>
            <a:r>
              <a:rPr lang="en-US" sz="3600">
                <a:solidFill>
                  <a:schemeClr val="tx1">
                    <a:lumMod val="85000"/>
                    <a:lumOff val="15000"/>
                  </a:schemeClr>
                </a:solidFill>
              </a:rPr>
              <a:t>Frivillighed</a:t>
            </a:r>
          </a:p>
        </p:txBody>
      </p:sp>
      <p:cxnSp>
        <p:nvCxnSpPr>
          <p:cNvPr id="19" name="Straight Connector 13">
            <a:extLst>
              <a:ext uri="{FF2B5EF4-FFF2-40B4-BE49-F238E27FC236}">
                <a16:creationId xmlns:a16="http://schemas.microsoft.com/office/drawing/2014/main" id="{B59FC6CE-6BAF-4226-AD2E-170DC536C5AC}"/>
              </a:ext>
            </a:extLst>
          </p:cNvPr>
          <p:cNvCxnSpPr>
            <a:cxnSpLocks noGrp="1" noRot="1" noChangeAspect="1" noMove="1" noResize="1" noEditPoints="1" noAdjustHandles="1" noChangeArrowheads="1" noChangeShapeType="1"/>
          </p:cNvCxnSpPr>
          <p:nvPr/>
        </p:nvCxnSpPr>
        <p:spPr>
          <a:xfrm>
            <a:off x="0" y="5241925"/>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5">
            <a:extLst>
              <a:ext uri="{FF2B5EF4-FFF2-40B4-BE49-F238E27FC236}">
                <a16:creationId xmlns:a16="http://schemas.microsoft.com/office/drawing/2014/main" id="{62DA0C96-CDD3-4599-81DA-30993332C482}"/>
              </a:ext>
            </a:extLst>
          </p:cNvPr>
          <p:cNvCxnSpPr>
            <a:cxnSpLocks noGrp="1" noRot="1" noChangeAspect="1" noMove="1" noResize="1" noEditPoints="1" noAdjustHandles="1" noChangeArrowheads="1" noChangeShapeType="1"/>
          </p:cNvCxnSpPr>
          <p:nvPr/>
        </p:nvCxnSpPr>
        <p:spPr>
          <a:xfrm>
            <a:off x="0" y="613410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5367" name="Rektangel 7">
            <a:extLst>
              <a:ext uri="{FF2B5EF4-FFF2-40B4-BE49-F238E27FC236}">
                <a16:creationId xmlns:a16="http://schemas.microsoft.com/office/drawing/2014/main" id="{68D44277-A9D1-45F2-9AC9-689791593EE1}"/>
              </a:ext>
            </a:extLst>
          </p:cNvPr>
          <p:cNvSpPr>
            <a:spLocks noChangeArrowheads="1"/>
          </p:cNvSpPr>
          <p:nvPr/>
        </p:nvSpPr>
        <p:spPr bwMode="auto">
          <a:xfrm>
            <a:off x="2987675" y="1231900"/>
            <a:ext cx="6716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2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Den gode alderdom skal sikres uagtet stigende økonomiske omkostninger.</a:t>
            </a:r>
            <a:endParaRPr kumimoji="0" lang="da-DK" altLang="da-DK"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ktangel 10">
            <a:extLst>
              <a:ext uri="{FF2B5EF4-FFF2-40B4-BE49-F238E27FC236}">
                <a16:creationId xmlns:a16="http://schemas.microsoft.com/office/drawing/2014/main" id="{0486316A-2EDB-49CD-9C53-AA62B68F3F1A}"/>
              </a:ext>
            </a:extLst>
          </p:cNvPr>
          <p:cNvSpPr/>
          <p:nvPr/>
        </p:nvSpPr>
        <p:spPr>
          <a:xfrm>
            <a:off x="3048000" y="2551113"/>
            <a:ext cx="6096000" cy="2586037"/>
          </a:xfrm>
          <a:prstGeom prst="rect">
            <a:avLst/>
          </a:prstGeom>
        </p:spPr>
        <p:txBody>
          <a:bodyPr>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Hvordan kan vi tænke frivillighed ind til realisering af borgernes drømme i deres tredje alder?</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Hvordan rekrutterer vi frivillige?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Projekt Livskraft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7410" name="Titel 2">
            <a:extLst>
              <a:ext uri="{FF2B5EF4-FFF2-40B4-BE49-F238E27FC236}">
                <a16:creationId xmlns:a16="http://schemas.microsoft.com/office/drawing/2014/main" id="{1A6D6DCB-389C-4C9A-86B4-2249B4817EA2}"/>
              </a:ext>
            </a:extLst>
          </p:cNvPr>
          <p:cNvSpPr>
            <a:spLocks noGrp="1"/>
          </p:cNvSpPr>
          <p:nvPr>
            <p:ph type="ctrTitle"/>
          </p:nvPr>
        </p:nvSpPr>
        <p:spPr>
          <a:xfrm>
            <a:off x="6746875" y="1011238"/>
            <a:ext cx="4678363" cy="3662362"/>
          </a:xfrm>
        </p:spPr>
        <p:txBody>
          <a:bodyPr/>
          <a:lstStyle/>
          <a:p>
            <a:pPr algn="l" eaLnBrk="1" hangingPunct="1"/>
            <a:r>
              <a:rPr lang="da-DK" altLang="da-DK" sz="1800"/>
              <a:t>Mennesker med et udviklingshandicap har et andet udgangspunkt end Dig og Mig.</a:t>
            </a:r>
            <a:br>
              <a:rPr lang="da-DK" altLang="da-DK" sz="1800"/>
            </a:br>
            <a:br>
              <a:rPr lang="da-DK" altLang="da-DK" sz="1800"/>
            </a:br>
            <a:r>
              <a:rPr lang="da-DK" altLang="da-DK" sz="1800"/>
              <a:t>De er ofte impulsstyrede</a:t>
            </a:r>
            <a:br>
              <a:rPr lang="da-DK" altLang="da-DK" sz="1800"/>
            </a:br>
            <a:r>
              <a:rPr lang="da-DK" altLang="da-DK" sz="1800"/>
              <a:t>De er udfordret på affektregulering</a:t>
            </a:r>
            <a:br>
              <a:rPr lang="da-DK" altLang="da-DK" sz="1800"/>
            </a:br>
            <a:r>
              <a:rPr lang="da-DK" altLang="da-DK" sz="1800"/>
              <a:t>De har øget risiko for stress og angst </a:t>
            </a:r>
            <a:br>
              <a:rPr lang="da-DK" altLang="da-DK" sz="1800"/>
            </a:br>
            <a:r>
              <a:rPr lang="da-DK" altLang="da-DK" sz="1800"/>
              <a:t>De udviser agiteret adfærd, hvis de ikke føler sig forstået…</a:t>
            </a:r>
            <a:br>
              <a:rPr lang="da-DK" altLang="da-DK" sz="1800"/>
            </a:br>
            <a:br>
              <a:rPr lang="da-DK" altLang="da-DK" sz="1800"/>
            </a:br>
            <a:r>
              <a:rPr lang="da-DK" altLang="da-DK" sz="1800"/>
              <a:t>Mennesker med en sårbar hjerne har brug for trygge rammer, genkendelighed og tætte relationer for at leve det gode liv og have en følelse af selvstændighed og egenmestring. </a:t>
            </a:r>
            <a:br>
              <a:rPr lang="da-DK" altLang="da-DK" sz="1800"/>
            </a:br>
            <a:endParaRPr lang="da-DK" altLang="da-DK" sz="1800"/>
          </a:p>
        </p:txBody>
      </p:sp>
      <p:sp>
        <p:nvSpPr>
          <p:cNvPr id="17411" name="Rectangle 3">
            <a:extLst>
              <a:ext uri="{FF2B5EF4-FFF2-40B4-BE49-F238E27FC236}">
                <a16:creationId xmlns:a16="http://schemas.microsoft.com/office/drawing/2014/main" id="{530879B4-C7D0-4D8F-A423-4AACC2D05B09}"/>
              </a:ext>
            </a:extLst>
          </p:cNvPr>
          <p:cNvSpPr>
            <a:spLocks noGrp="1"/>
          </p:cNvSpPr>
          <p:nvPr>
            <p:ph type="subTitle" idx="1"/>
          </p:nvPr>
        </p:nvSpPr>
        <p:spPr>
          <a:xfrm>
            <a:off x="6811963" y="4673600"/>
            <a:ext cx="4645025" cy="1147763"/>
          </a:xfrm>
        </p:spPr>
        <p:txBody>
          <a:bodyPr/>
          <a:lstStyle/>
          <a:p>
            <a:pPr algn="l" eaLnBrk="1" hangingPunct="1"/>
            <a:endParaRPr lang="da-DK" altLang="da-DK" sz="4000">
              <a:solidFill>
                <a:srgbClr val="FF0000"/>
              </a:solidFill>
            </a:endParaRPr>
          </a:p>
          <a:p>
            <a:pPr algn="l" eaLnBrk="1" hangingPunct="1"/>
            <a:r>
              <a:rPr lang="da-DK" altLang="da-DK" sz="4000">
                <a:solidFill>
                  <a:srgbClr val="FF0000"/>
                </a:solidFill>
              </a:rPr>
              <a:t>Tak for ordet!</a:t>
            </a:r>
          </a:p>
        </p:txBody>
      </p:sp>
      <p:sp>
        <p:nvSpPr>
          <p:cNvPr id="139" name="Freeform: Shape 138">
            <a:extLst>
              <a:ext uri="{FF2B5EF4-FFF2-40B4-BE49-F238E27FC236}">
                <a16:creationId xmlns:a16="http://schemas.microsoft.com/office/drawing/2014/main" id="{0358C054-2943-4A36-A21D-9DC79F887736}"/>
              </a:ext>
            </a:extLst>
          </p:cNvPr>
          <p:cNvSpPr>
            <a:spLocks noGrp="1" noRot="1" noChangeAspect="1" noMove="1" noResize="1" noEditPoints="1" noAdjustHandles="1" noChangeArrowheads="1" noChangeShapeType="1" noTextEdit="1"/>
          </p:cNvSpPr>
          <p:nvPr/>
        </p:nvSpPr>
        <p:spPr>
          <a:xfrm flipH="1">
            <a:off x="0" y="0"/>
            <a:ext cx="6172200"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413" name="Billede 3">
            <a:extLst>
              <a:ext uri="{FF2B5EF4-FFF2-40B4-BE49-F238E27FC236}">
                <a16:creationId xmlns:a16="http://schemas.microsoft.com/office/drawing/2014/main" id="{A510EC42-35E7-4284-8587-EBEC36F11003}"/>
              </a:ext>
            </a:extLst>
          </p:cNvPr>
          <p:cNvPicPr>
            <a:picLocks noChangeAspect="1"/>
          </p:cNvPicPr>
          <p:nvPr/>
        </p:nvPicPr>
        <p:blipFill>
          <a:blip r:embed="rId3">
            <a:extLst>
              <a:ext uri="{28A0092B-C50C-407E-A947-70E740481C1C}">
                <a14:useLocalDpi xmlns:a14="http://schemas.microsoft.com/office/drawing/2010/main" val="0"/>
              </a:ext>
            </a:extLst>
          </a:blip>
          <a:srcRect l="16850" r="17268"/>
          <a:stretch>
            <a:fillRect/>
          </a:stretch>
        </p:blipFill>
        <p:spPr bwMode="auto">
          <a:xfrm>
            <a:off x="0" y="0"/>
            <a:ext cx="6024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2" descr="Billedresultat for hjerte">
            <a:extLst>
              <a:ext uri="{FF2B5EF4-FFF2-40B4-BE49-F238E27FC236}">
                <a16:creationId xmlns:a16="http://schemas.microsoft.com/office/drawing/2014/main" id="{47923D14-97A4-41CC-B14D-7C4E6279583C}"/>
              </a:ext>
            </a:extLst>
          </p:cNvPr>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da-D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415" name="AutoShape 4" descr="Billedresultat for hjerte">
            <a:extLst>
              <a:ext uri="{FF2B5EF4-FFF2-40B4-BE49-F238E27FC236}">
                <a16:creationId xmlns:a16="http://schemas.microsoft.com/office/drawing/2014/main" id="{187BCA6B-95E7-45E2-86EA-7C13390DB12D}"/>
              </a:ext>
            </a:extLst>
          </p:cNvPr>
          <p:cNvSpPr>
            <a:spLocks noChangeAspect="1" noChangeArrowheads="1"/>
          </p:cNvSpPr>
          <p:nvPr/>
        </p:nvSpPr>
        <p:spPr bwMode="auto">
          <a:xfrm>
            <a:off x="164465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da-D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1097280" y="286603"/>
            <a:ext cx="10058400" cy="1450757"/>
          </a:xfrm>
        </p:spPr>
        <p:txBody>
          <a:bodyPr>
            <a:normAutofit/>
          </a:bodyPr>
          <a:lstStyle/>
          <a:p>
            <a:r>
              <a:rPr lang="da-DK" dirty="0"/>
              <a:t>Plenumopsamling</a:t>
            </a:r>
            <a:br>
              <a:rPr lang="da-DK" dirty="0"/>
            </a:br>
            <a:r>
              <a:rPr lang="da-DK" sz="3100" dirty="0">
                <a:solidFill>
                  <a:schemeClr val="accent1"/>
                </a:solidFill>
              </a:rPr>
              <a:t>Kort beskrivelse af udfordringer og forslag til fælles fokus</a:t>
            </a:r>
            <a:endParaRPr lang="da-DK" dirty="0">
              <a:solidFill>
                <a:schemeClr val="accent1"/>
              </a:solidFill>
            </a:endParaRPr>
          </a:p>
        </p:txBody>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idx="1"/>
            <p:extLst>
              <p:ext uri="{D42A27DB-BD31-4B8C-83A1-F6EECF244321}">
                <p14:modId xmlns:p14="http://schemas.microsoft.com/office/powerpoint/2010/main" val="362593928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89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2900" dirty="0">
                <a:solidFill>
                  <a:srgbClr val="FFFFFF"/>
                </a:solidFill>
              </a:rPr>
              <a:t>DEN GODE ALDERDOM</a:t>
            </a:r>
          </a:p>
        </p:txBody>
      </p:sp>
      <p:sp>
        <p:nvSpPr>
          <p:cNvPr id="38"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sz="half" idx="4294967295"/>
            <p:extLst>
              <p:ext uri="{D42A27DB-BD31-4B8C-83A1-F6EECF244321}">
                <p14:modId xmlns:p14="http://schemas.microsoft.com/office/powerpoint/2010/main" val="398175047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llipse 12">
            <a:extLst>
              <a:ext uri="{FF2B5EF4-FFF2-40B4-BE49-F238E27FC236}">
                <a16:creationId xmlns:a16="http://schemas.microsoft.com/office/drawing/2014/main" id="{0D10D3A3-CCF3-4A59-9078-8E269821D4D4}"/>
              </a:ext>
            </a:extLst>
          </p:cNvPr>
          <p:cNvSpPr/>
          <p:nvPr/>
        </p:nvSpPr>
        <p:spPr>
          <a:xfrm>
            <a:off x="1155724" y="832972"/>
            <a:ext cx="1800000" cy="1800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ktangel 13" descr="Mand med sukkerrør">
            <a:extLst>
              <a:ext uri="{FF2B5EF4-FFF2-40B4-BE49-F238E27FC236}">
                <a16:creationId xmlns:a16="http://schemas.microsoft.com/office/drawing/2014/main" id="{40F2EDB5-1DA6-43A5-8E1F-F9D7C578134F}"/>
              </a:ext>
            </a:extLst>
          </p:cNvPr>
          <p:cNvSpPr/>
          <p:nvPr/>
        </p:nvSpPr>
        <p:spPr>
          <a:xfrm>
            <a:off x="1613564" y="1260332"/>
            <a:ext cx="900000" cy="90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83235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2900" dirty="0">
                <a:solidFill>
                  <a:srgbClr val="FFFFFF"/>
                </a:solidFill>
              </a:rPr>
              <a:t>DEN GODE ALDERDOM</a:t>
            </a:r>
          </a:p>
        </p:txBody>
      </p:sp>
      <p:sp>
        <p:nvSpPr>
          <p:cNvPr id="38"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sz="half" idx="4294967295"/>
            <p:extLst>
              <p:ext uri="{D42A27DB-BD31-4B8C-83A1-F6EECF244321}">
                <p14:modId xmlns:p14="http://schemas.microsoft.com/office/powerpoint/2010/main" val="10733962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llipse 12">
            <a:extLst>
              <a:ext uri="{FF2B5EF4-FFF2-40B4-BE49-F238E27FC236}">
                <a16:creationId xmlns:a16="http://schemas.microsoft.com/office/drawing/2014/main" id="{0D10D3A3-CCF3-4A59-9078-8E269821D4D4}"/>
              </a:ext>
            </a:extLst>
          </p:cNvPr>
          <p:cNvSpPr/>
          <p:nvPr/>
        </p:nvSpPr>
        <p:spPr>
          <a:xfrm>
            <a:off x="1155724" y="832972"/>
            <a:ext cx="1800000" cy="1800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ktangel 13" descr="Mand med sukkerrør">
            <a:extLst>
              <a:ext uri="{FF2B5EF4-FFF2-40B4-BE49-F238E27FC236}">
                <a16:creationId xmlns:a16="http://schemas.microsoft.com/office/drawing/2014/main" id="{40F2EDB5-1DA6-43A5-8E1F-F9D7C578134F}"/>
              </a:ext>
            </a:extLst>
          </p:cNvPr>
          <p:cNvSpPr/>
          <p:nvPr/>
        </p:nvSpPr>
        <p:spPr>
          <a:xfrm>
            <a:off x="1613564" y="1260332"/>
            <a:ext cx="900000" cy="90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86422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E7971-CB76-4F93-A43A-098CF00ACC86}"/>
              </a:ext>
            </a:extLst>
          </p:cNvPr>
          <p:cNvSpPr>
            <a:spLocks noGrp="1"/>
          </p:cNvSpPr>
          <p:nvPr>
            <p:ph type="title"/>
          </p:nvPr>
        </p:nvSpPr>
        <p:spPr/>
        <p:txBody>
          <a:bodyPr vert="horz" lIns="91440" tIns="45720" rIns="91440" bIns="45720" rtlCol="0" anchor="b">
            <a:normAutofit/>
          </a:bodyPr>
          <a:lstStyle/>
          <a:p>
            <a:r>
              <a:rPr lang="en-US" sz="4800" b="1" dirty="0">
                <a:solidFill>
                  <a:srgbClr val="FFFFFF"/>
                </a:solidFill>
              </a:rPr>
              <a:t>Nordjysk Socialaftale 2021-2022</a:t>
            </a:r>
          </a:p>
        </p:txBody>
      </p:sp>
      <p:pic>
        <p:nvPicPr>
          <p:cNvPr id="9" name="Pladsholder til billede 8">
            <a:extLst>
              <a:ext uri="{FF2B5EF4-FFF2-40B4-BE49-F238E27FC236}">
                <a16:creationId xmlns:a16="http://schemas.microsoft.com/office/drawing/2014/main" id="{E892B4A0-9385-4EFD-9EB4-4A0C42C61A1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5629" b="23903"/>
          <a:stretch/>
        </p:blipFill>
        <p:spPr>
          <a:xfrm>
            <a:off x="15" y="0"/>
            <a:ext cx="12191985" cy="4915076"/>
          </a:xfrm>
        </p:spPr>
      </p:pic>
      <p:sp>
        <p:nvSpPr>
          <p:cNvPr id="7" name="Pladsholder til tekst 6">
            <a:extLst>
              <a:ext uri="{FF2B5EF4-FFF2-40B4-BE49-F238E27FC236}">
                <a16:creationId xmlns:a16="http://schemas.microsoft.com/office/drawing/2014/main" id="{A2EB0C63-133B-4421-9AB6-15C67325634D}"/>
              </a:ext>
            </a:extLst>
          </p:cNvPr>
          <p:cNvSpPr>
            <a:spLocks noGrp="1"/>
          </p:cNvSpPr>
          <p:nvPr>
            <p:ph type="body" sz="half" idx="2"/>
          </p:nvPr>
        </p:nvSpPr>
        <p:spPr/>
        <p:txBody>
          <a:bodyPr/>
          <a:lstStyle/>
          <a:p>
            <a:r>
              <a:rPr lang="da-DK" dirty="0"/>
              <a:t>Samme vision, men nyt fokus</a:t>
            </a:r>
          </a:p>
        </p:txBody>
      </p:sp>
      <p:sp>
        <p:nvSpPr>
          <p:cNvPr id="10" name="Tekstfelt 9">
            <a:extLst>
              <a:ext uri="{FF2B5EF4-FFF2-40B4-BE49-F238E27FC236}">
                <a16:creationId xmlns:a16="http://schemas.microsoft.com/office/drawing/2014/main" id="{AC67B6B3-0676-4AAA-B010-3CC6BCBD2C15}"/>
              </a:ext>
            </a:extLst>
          </p:cNvPr>
          <p:cNvSpPr txBox="1"/>
          <p:nvPr/>
        </p:nvSpPr>
        <p:spPr>
          <a:xfrm>
            <a:off x="11111345" y="4731327"/>
            <a:ext cx="1080655" cy="230832"/>
          </a:xfrm>
          <a:prstGeom prst="rect">
            <a:avLst/>
          </a:prstGeom>
          <a:noFill/>
        </p:spPr>
        <p:txBody>
          <a:bodyPr wrap="square" rtlCol="0">
            <a:spAutoFit/>
          </a:bodyPr>
          <a:lstStyle/>
          <a:p>
            <a:pPr algn="r"/>
            <a:r>
              <a:rPr lang="da-DK" sz="900" dirty="0">
                <a:solidFill>
                  <a:schemeClr val="bg1"/>
                </a:solidFill>
              </a:rPr>
              <a:t>Foto: Hans Ravn</a:t>
            </a:r>
          </a:p>
        </p:txBody>
      </p:sp>
    </p:spTree>
    <p:extLst>
      <p:ext uri="{BB962C8B-B14F-4D97-AF65-F5344CB8AC3E}">
        <p14:creationId xmlns:p14="http://schemas.microsoft.com/office/powerpoint/2010/main" val="381838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2900" dirty="0">
                <a:solidFill>
                  <a:srgbClr val="FFFFFF"/>
                </a:solidFill>
              </a:rPr>
              <a:t>SOCIALPSYKIATRI</a:t>
            </a:r>
          </a:p>
        </p:txBody>
      </p:sp>
      <p:sp>
        <p:nvSpPr>
          <p:cNvPr id="38"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sz="half" idx="4294967295"/>
            <p:extLst>
              <p:ext uri="{D42A27DB-BD31-4B8C-83A1-F6EECF244321}">
                <p14:modId xmlns:p14="http://schemas.microsoft.com/office/powerpoint/2010/main" val="3859194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llipse 12">
            <a:extLst>
              <a:ext uri="{FF2B5EF4-FFF2-40B4-BE49-F238E27FC236}">
                <a16:creationId xmlns:a16="http://schemas.microsoft.com/office/drawing/2014/main" id="{0D10D3A3-CCF3-4A59-9078-8E269821D4D4}"/>
              </a:ext>
            </a:extLst>
          </p:cNvPr>
          <p:cNvSpPr/>
          <p:nvPr/>
        </p:nvSpPr>
        <p:spPr>
          <a:xfrm>
            <a:off x="1155724" y="832972"/>
            <a:ext cx="1800000" cy="1800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Rektangel 11" descr="Hjerne i hoved">
            <a:extLst>
              <a:ext uri="{FF2B5EF4-FFF2-40B4-BE49-F238E27FC236}">
                <a16:creationId xmlns:a16="http://schemas.microsoft.com/office/drawing/2014/main" id="{9E4D7F65-493F-487B-B23D-A830D1F97830}"/>
              </a:ext>
            </a:extLst>
          </p:cNvPr>
          <p:cNvSpPr/>
          <p:nvPr/>
        </p:nvSpPr>
        <p:spPr>
          <a:xfrm>
            <a:off x="1580092" y="1211253"/>
            <a:ext cx="1043437" cy="104343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471518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2900" dirty="0">
                <a:solidFill>
                  <a:srgbClr val="FFFFFF"/>
                </a:solidFill>
              </a:rPr>
              <a:t>SOCIALPSYKIATRI</a:t>
            </a:r>
          </a:p>
        </p:txBody>
      </p:sp>
      <p:sp>
        <p:nvSpPr>
          <p:cNvPr id="38"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sz="half" idx="4294967295"/>
            <p:extLst>
              <p:ext uri="{D42A27DB-BD31-4B8C-83A1-F6EECF244321}">
                <p14:modId xmlns:p14="http://schemas.microsoft.com/office/powerpoint/2010/main" val="239447680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llipse 12">
            <a:extLst>
              <a:ext uri="{FF2B5EF4-FFF2-40B4-BE49-F238E27FC236}">
                <a16:creationId xmlns:a16="http://schemas.microsoft.com/office/drawing/2014/main" id="{0D10D3A3-CCF3-4A59-9078-8E269821D4D4}"/>
              </a:ext>
            </a:extLst>
          </p:cNvPr>
          <p:cNvSpPr/>
          <p:nvPr/>
        </p:nvSpPr>
        <p:spPr>
          <a:xfrm>
            <a:off x="1155724" y="832972"/>
            <a:ext cx="1800000" cy="1800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Rektangel 11" descr="Hjerne i hoved">
            <a:extLst>
              <a:ext uri="{FF2B5EF4-FFF2-40B4-BE49-F238E27FC236}">
                <a16:creationId xmlns:a16="http://schemas.microsoft.com/office/drawing/2014/main" id="{9E4D7F65-493F-487B-B23D-A830D1F97830}"/>
              </a:ext>
            </a:extLst>
          </p:cNvPr>
          <p:cNvSpPr/>
          <p:nvPr/>
        </p:nvSpPr>
        <p:spPr>
          <a:xfrm>
            <a:off x="1580092" y="1211253"/>
            <a:ext cx="1043437" cy="104343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07514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2900" dirty="0">
                <a:solidFill>
                  <a:srgbClr val="FFFFFF"/>
                </a:solidFill>
              </a:rPr>
              <a:t>BEDRE OG BILLIGERE PLADSER</a:t>
            </a:r>
          </a:p>
        </p:txBody>
      </p:sp>
      <p:sp>
        <p:nvSpPr>
          <p:cNvPr id="38"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sz="half" idx="4294967295"/>
            <p:extLst>
              <p:ext uri="{D42A27DB-BD31-4B8C-83A1-F6EECF244321}">
                <p14:modId xmlns:p14="http://schemas.microsoft.com/office/powerpoint/2010/main" val="299769184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llipse 12">
            <a:extLst>
              <a:ext uri="{FF2B5EF4-FFF2-40B4-BE49-F238E27FC236}">
                <a16:creationId xmlns:a16="http://schemas.microsoft.com/office/drawing/2014/main" id="{0D10D3A3-CCF3-4A59-9078-8E269821D4D4}"/>
              </a:ext>
            </a:extLst>
          </p:cNvPr>
          <p:cNvSpPr/>
          <p:nvPr/>
        </p:nvSpPr>
        <p:spPr>
          <a:xfrm>
            <a:off x="1155724" y="832972"/>
            <a:ext cx="1800000" cy="1800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ktangel 13" descr="Opadgående tendens">
            <a:extLst>
              <a:ext uri="{FF2B5EF4-FFF2-40B4-BE49-F238E27FC236}">
                <a16:creationId xmlns:a16="http://schemas.microsoft.com/office/drawing/2014/main" id="{B4677EF5-1994-49D8-9F97-2FE02015EEB6}"/>
              </a:ext>
            </a:extLst>
          </p:cNvPr>
          <p:cNvSpPr/>
          <p:nvPr/>
        </p:nvSpPr>
        <p:spPr>
          <a:xfrm>
            <a:off x="1534005" y="1211253"/>
            <a:ext cx="1043437" cy="104343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41614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2900" dirty="0">
                <a:solidFill>
                  <a:srgbClr val="FFFFFF"/>
                </a:solidFill>
              </a:rPr>
              <a:t>BEDRE OG BILLIGERE PLADSER</a:t>
            </a:r>
          </a:p>
        </p:txBody>
      </p:sp>
      <p:sp>
        <p:nvSpPr>
          <p:cNvPr id="38"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sz="half" idx="4294967295"/>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llipse 12">
            <a:extLst>
              <a:ext uri="{FF2B5EF4-FFF2-40B4-BE49-F238E27FC236}">
                <a16:creationId xmlns:a16="http://schemas.microsoft.com/office/drawing/2014/main" id="{0D10D3A3-CCF3-4A59-9078-8E269821D4D4}"/>
              </a:ext>
            </a:extLst>
          </p:cNvPr>
          <p:cNvSpPr/>
          <p:nvPr/>
        </p:nvSpPr>
        <p:spPr>
          <a:xfrm>
            <a:off x="1155724" y="832972"/>
            <a:ext cx="1800000" cy="1800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ktangel 13" descr="Opadgående tendens">
            <a:extLst>
              <a:ext uri="{FF2B5EF4-FFF2-40B4-BE49-F238E27FC236}">
                <a16:creationId xmlns:a16="http://schemas.microsoft.com/office/drawing/2014/main" id="{B4677EF5-1994-49D8-9F97-2FE02015EEB6}"/>
              </a:ext>
            </a:extLst>
          </p:cNvPr>
          <p:cNvSpPr/>
          <p:nvPr/>
        </p:nvSpPr>
        <p:spPr>
          <a:xfrm>
            <a:off x="1534005" y="1211253"/>
            <a:ext cx="1043437" cy="104343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18593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1269999" y="-292517"/>
            <a:ext cx="10058400" cy="2060357"/>
          </a:xfrm>
        </p:spPr>
        <p:txBody>
          <a:bodyPr>
            <a:normAutofit/>
          </a:bodyPr>
          <a:lstStyle/>
          <a:p>
            <a:r>
              <a:rPr lang="da-DK" dirty="0"/>
              <a:t>Har du en vinkel som ikke er nævnt?</a:t>
            </a:r>
            <a:br>
              <a:rPr lang="da-DK" dirty="0"/>
            </a:br>
            <a:r>
              <a:rPr lang="da-DK" sz="3200" dirty="0">
                <a:solidFill>
                  <a:schemeClr val="accent1"/>
                </a:solidFill>
              </a:rPr>
              <a:t>Send dit forslag via link tilsendt via mail….</a:t>
            </a:r>
            <a:br>
              <a:rPr lang="da-DK" sz="3200" dirty="0">
                <a:solidFill>
                  <a:schemeClr val="accent1"/>
                </a:solidFill>
              </a:rPr>
            </a:br>
            <a:r>
              <a:rPr lang="da-DK" sz="3200" dirty="0">
                <a:solidFill>
                  <a:schemeClr val="accent1"/>
                </a:solidFill>
              </a:rPr>
              <a:t>….eller brug de formularer, som ligger på bordene</a:t>
            </a:r>
            <a:endParaRPr lang="da-DK" dirty="0">
              <a:solidFill>
                <a:schemeClr val="accent1"/>
              </a:solidFill>
            </a:endParaRPr>
          </a:p>
        </p:txBody>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idx="1"/>
            <p:extLst>
              <p:ext uri="{D42A27DB-BD31-4B8C-83A1-F6EECF244321}">
                <p14:modId xmlns:p14="http://schemas.microsoft.com/office/powerpoint/2010/main" val="3147491262"/>
              </p:ext>
            </p:extLst>
          </p:nvPr>
        </p:nvGraphicFramePr>
        <p:xfrm>
          <a:off x="1704419" y="2286001"/>
          <a:ext cx="8783162" cy="39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felt 1">
            <a:extLst>
              <a:ext uri="{FF2B5EF4-FFF2-40B4-BE49-F238E27FC236}">
                <a16:creationId xmlns:a16="http://schemas.microsoft.com/office/drawing/2014/main" id="{39B64242-2DD8-4715-BAB3-DB3FF19A1E85}"/>
              </a:ext>
            </a:extLst>
          </p:cNvPr>
          <p:cNvSpPr txBox="1"/>
          <p:nvPr/>
        </p:nvSpPr>
        <p:spPr>
          <a:xfrm>
            <a:off x="1200726" y="1849181"/>
            <a:ext cx="5719619" cy="369332"/>
          </a:xfrm>
          <a:prstGeom prst="rect">
            <a:avLst/>
          </a:prstGeom>
          <a:solidFill>
            <a:schemeClr val="accent1"/>
          </a:solidFill>
          <a:ln w="28575">
            <a:solidFill>
              <a:srgbClr val="00496A"/>
            </a:solidFill>
          </a:ln>
        </p:spPr>
        <p:txBody>
          <a:bodyPr wrap="square" rtlCol="0">
            <a:spAutoFit/>
          </a:bodyPr>
          <a:lstStyle/>
          <a:p>
            <a:r>
              <a:rPr lang="da-DK" dirty="0">
                <a:solidFill>
                  <a:srgbClr val="00496A"/>
                </a:solidFill>
              </a:rPr>
              <a:t>Link til formular: </a:t>
            </a:r>
            <a:r>
              <a:rPr lang="da-DK" u="sng" dirty="0">
                <a:solidFill>
                  <a:srgbClr val="00496A"/>
                </a:solidFill>
                <a:hlinkClick r:id="rId8">
                  <a:extLst>
                    <a:ext uri="{A12FA001-AC4F-418D-AE19-62706E023703}">
                      <ahyp:hlinkClr xmlns:ahyp="http://schemas.microsoft.com/office/drawing/2018/hyperlinkcolor" val="tx"/>
                    </a:ext>
                  </a:extLst>
                </a:hlinkClick>
              </a:rPr>
              <a:t>https://forms.gle/njU3LELqSKdUmyMd6</a:t>
            </a:r>
            <a:endParaRPr lang="da-DK" dirty="0">
              <a:solidFill>
                <a:srgbClr val="00496A"/>
              </a:solidFill>
            </a:endParaRPr>
          </a:p>
        </p:txBody>
      </p:sp>
    </p:spTree>
    <p:extLst>
      <p:ext uri="{BB962C8B-B14F-4D97-AF65-F5344CB8AC3E}">
        <p14:creationId xmlns:p14="http://schemas.microsoft.com/office/powerpoint/2010/main" val="4285273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781877" y="643467"/>
            <a:ext cx="3467569" cy="5571066"/>
          </a:xfrm>
        </p:spPr>
        <p:txBody>
          <a:bodyPr anchor="ctr">
            <a:normAutofit/>
          </a:bodyPr>
          <a:lstStyle/>
          <a:p>
            <a:r>
              <a:rPr lang="da-DK" sz="4000" dirty="0">
                <a:solidFill>
                  <a:srgbClr val="FFFFFF"/>
                </a:solidFill>
              </a:rPr>
              <a:t>Afrunding af dagen</a:t>
            </a:r>
            <a:br>
              <a:rPr lang="da-DK" sz="4000" dirty="0">
                <a:solidFill>
                  <a:srgbClr val="FFFFFF"/>
                </a:solidFill>
              </a:rPr>
            </a:br>
            <a:endParaRPr lang="da-DK" sz="4000" dirty="0">
              <a:solidFill>
                <a:srgbClr val="FFFFFF"/>
              </a:solidFill>
            </a:endParaRPr>
          </a:p>
        </p:txBody>
      </p:sp>
      <p:sp>
        <p:nvSpPr>
          <p:cNvPr id="21" name="Rectangle 12">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Pladsholder til indhold 3">
            <a:extLst>
              <a:ext uri="{FF2B5EF4-FFF2-40B4-BE49-F238E27FC236}">
                <a16:creationId xmlns:a16="http://schemas.microsoft.com/office/drawing/2014/main" id="{9C6DDA21-51D9-4F9E-B4A7-9F966706E9E6}"/>
              </a:ext>
            </a:extLst>
          </p:cNvPr>
          <p:cNvSpPr>
            <a:spLocks noGrp="1"/>
          </p:cNvSpPr>
          <p:nvPr>
            <p:ph idx="1"/>
          </p:nvPr>
        </p:nvSpPr>
        <p:spPr>
          <a:xfrm>
            <a:off x="5124206" y="643467"/>
            <a:ext cx="6104288" cy="5571065"/>
          </a:xfrm>
        </p:spPr>
        <p:txBody>
          <a:bodyPr anchor="ctr">
            <a:normAutofit/>
          </a:bodyPr>
          <a:lstStyle/>
          <a:p>
            <a:endParaRPr lang="da-DK" sz="1800" dirty="0">
              <a:solidFill>
                <a:srgbClr val="FFFFFF"/>
              </a:solidFill>
            </a:endParaRPr>
          </a:p>
          <a:p>
            <a:r>
              <a:rPr lang="da-DK" sz="1800" b="1" dirty="0">
                <a:solidFill>
                  <a:srgbClr val="FFFFFF"/>
                </a:solidFill>
              </a:rPr>
              <a:t>v. KKR formand Arne Boelt</a:t>
            </a:r>
            <a:endParaRPr lang="da-DK" sz="1800" dirty="0">
              <a:solidFill>
                <a:srgbClr val="FFFFFF"/>
              </a:solidFill>
            </a:endParaRPr>
          </a:p>
        </p:txBody>
      </p:sp>
    </p:spTree>
    <p:extLst>
      <p:ext uri="{BB962C8B-B14F-4D97-AF65-F5344CB8AC3E}">
        <p14:creationId xmlns:p14="http://schemas.microsoft.com/office/powerpoint/2010/main" val="243032148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2FD12-7933-40B4-AE13-25DBF51206DC}"/>
              </a:ext>
            </a:extLst>
          </p:cNvPr>
          <p:cNvSpPr>
            <a:spLocks noGrp="1"/>
          </p:cNvSpPr>
          <p:nvPr>
            <p:ph type="title"/>
          </p:nvPr>
        </p:nvSpPr>
        <p:spPr>
          <a:xfrm>
            <a:off x="1097280" y="286603"/>
            <a:ext cx="10058400" cy="1450757"/>
          </a:xfrm>
        </p:spPr>
        <p:txBody>
          <a:bodyPr>
            <a:normAutofit/>
          </a:bodyPr>
          <a:lstStyle/>
          <a:p>
            <a:r>
              <a:rPr lang="da-DK" sz="4700" b="1" dirty="0">
                <a:solidFill>
                  <a:srgbClr val="002060"/>
                </a:solidFill>
              </a:rPr>
              <a:t>Hvad sker der herfra?</a:t>
            </a:r>
            <a:br>
              <a:rPr lang="da-DK" sz="4700" b="1" dirty="0">
                <a:solidFill>
                  <a:srgbClr val="002060"/>
                </a:solidFill>
              </a:rPr>
            </a:br>
            <a:r>
              <a:rPr lang="da-DK" sz="2400" b="1" dirty="0">
                <a:solidFill>
                  <a:srgbClr val="002060"/>
                </a:solidFill>
              </a:rPr>
              <a:t>- Den kommende proces</a:t>
            </a:r>
            <a:endParaRPr lang="da-DK" sz="4700" b="1" dirty="0">
              <a:solidFill>
                <a:srgbClr val="002060"/>
              </a:solidFill>
            </a:endParaRPr>
          </a:p>
        </p:txBody>
      </p:sp>
      <p:graphicFrame>
        <p:nvGraphicFramePr>
          <p:cNvPr id="5" name="Pladsholder til indhold 4">
            <a:extLst>
              <a:ext uri="{FF2B5EF4-FFF2-40B4-BE49-F238E27FC236}">
                <a16:creationId xmlns:a16="http://schemas.microsoft.com/office/drawing/2014/main" id="{458BA076-AAD9-42D5-9EA6-8F2B471028F3}"/>
              </a:ext>
            </a:extLst>
          </p:cNvPr>
          <p:cNvGraphicFramePr>
            <a:graphicFrameLocks noGrp="1"/>
          </p:cNvGraphicFramePr>
          <p:nvPr>
            <p:ph idx="1"/>
            <p:extLst>
              <p:ext uri="{D42A27DB-BD31-4B8C-83A1-F6EECF244321}">
                <p14:modId xmlns:p14="http://schemas.microsoft.com/office/powerpoint/2010/main" val="143870547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05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DBA0-DF12-4984-A5FC-361822B66D59}"/>
              </a:ext>
            </a:extLst>
          </p:cNvPr>
          <p:cNvSpPr>
            <a:spLocks noGrp="1"/>
          </p:cNvSpPr>
          <p:nvPr>
            <p:ph type="ctrTitle"/>
          </p:nvPr>
        </p:nvSpPr>
        <p:spPr/>
        <p:txBody>
          <a:bodyPr/>
          <a:lstStyle/>
          <a:p>
            <a:pPr algn="ctr"/>
            <a:r>
              <a:rPr lang="da-DK" dirty="0"/>
              <a:t>Tak for i dag!</a:t>
            </a:r>
            <a:br>
              <a:rPr lang="da-DK" dirty="0"/>
            </a:br>
            <a:endParaRPr lang="da-DK" dirty="0"/>
          </a:p>
        </p:txBody>
      </p:sp>
    </p:spTree>
    <p:extLst>
      <p:ext uri="{BB962C8B-B14F-4D97-AF65-F5344CB8AC3E}">
        <p14:creationId xmlns:p14="http://schemas.microsoft.com/office/powerpoint/2010/main" val="420333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2FD12-7933-40B4-AE13-25DBF51206DC}"/>
              </a:ext>
            </a:extLst>
          </p:cNvPr>
          <p:cNvSpPr>
            <a:spLocks noGrp="1"/>
          </p:cNvSpPr>
          <p:nvPr>
            <p:ph type="title"/>
          </p:nvPr>
        </p:nvSpPr>
        <p:spPr>
          <a:xfrm>
            <a:off x="1097280" y="286603"/>
            <a:ext cx="10058400" cy="1450757"/>
          </a:xfrm>
        </p:spPr>
        <p:txBody>
          <a:bodyPr/>
          <a:lstStyle/>
          <a:p>
            <a:r>
              <a:rPr lang="da-DK" b="1" dirty="0" err="1">
                <a:solidFill>
                  <a:srgbClr val="002060"/>
                </a:solidFill>
              </a:rPr>
              <a:t>Egenmestring</a:t>
            </a:r>
            <a:r>
              <a:rPr lang="da-DK" b="1" dirty="0">
                <a:solidFill>
                  <a:srgbClr val="002060"/>
                </a:solidFill>
              </a:rPr>
              <a:t> skal udmøntes gennem vores tre fokusområder</a:t>
            </a:r>
          </a:p>
        </p:txBody>
      </p:sp>
      <p:graphicFrame>
        <p:nvGraphicFramePr>
          <p:cNvPr id="4" name="Pladsholder til indhold 3">
            <a:extLst>
              <a:ext uri="{FF2B5EF4-FFF2-40B4-BE49-F238E27FC236}">
                <a16:creationId xmlns:a16="http://schemas.microsoft.com/office/drawing/2014/main" id="{49EFD714-4708-4138-B122-9AF3F92D01F5}"/>
              </a:ext>
            </a:extLst>
          </p:cNvPr>
          <p:cNvGraphicFramePr>
            <a:graphicFrameLocks noGrp="1"/>
          </p:cNvGraphicFramePr>
          <p:nvPr>
            <p:ph idx="1"/>
            <p:extLst>
              <p:ext uri="{D42A27DB-BD31-4B8C-83A1-F6EECF244321}">
                <p14:modId xmlns:p14="http://schemas.microsoft.com/office/powerpoint/2010/main" val="147011331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573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2FD12-7933-40B4-AE13-25DBF51206DC}"/>
              </a:ext>
            </a:extLst>
          </p:cNvPr>
          <p:cNvSpPr>
            <a:spLocks noGrp="1"/>
          </p:cNvSpPr>
          <p:nvPr>
            <p:ph type="title"/>
          </p:nvPr>
        </p:nvSpPr>
        <p:spPr>
          <a:xfrm>
            <a:off x="1097280" y="286603"/>
            <a:ext cx="10058400" cy="1450757"/>
          </a:xfrm>
        </p:spPr>
        <p:txBody>
          <a:bodyPr>
            <a:normAutofit/>
          </a:bodyPr>
          <a:lstStyle/>
          <a:p>
            <a:r>
              <a:rPr lang="da-DK" sz="4700" b="1" dirty="0">
                <a:solidFill>
                  <a:srgbClr val="002060"/>
                </a:solidFill>
              </a:rPr>
              <a:t>Hvad ønsker vi at have et </a:t>
            </a:r>
            <a:r>
              <a:rPr lang="da-DK" sz="4700" b="1" dirty="0">
                <a:solidFill>
                  <a:schemeClr val="accent1"/>
                </a:solidFill>
              </a:rPr>
              <a:t>FÆLLES </a:t>
            </a:r>
            <a:r>
              <a:rPr lang="da-DK" sz="4700" b="1" dirty="0">
                <a:solidFill>
                  <a:srgbClr val="002060"/>
                </a:solidFill>
              </a:rPr>
              <a:t>fokus på?</a:t>
            </a:r>
          </a:p>
        </p:txBody>
      </p:sp>
      <p:pic>
        <p:nvPicPr>
          <p:cNvPr id="7" name="Pladsholder til indhold 6">
            <a:extLst>
              <a:ext uri="{FF2B5EF4-FFF2-40B4-BE49-F238E27FC236}">
                <a16:creationId xmlns:a16="http://schemas.microsoft.com/office/drawing/2014/main" id="{24CB1A5F-A08B-42FB-B4E2-C1E1CD503017}"/>
              </a:ext>
            </a:extLst>
          </p:cNvPr>
          <p:cNvPicPr>
            <a:picLocks noGrp="1" noChangeAspect="1"/>
          </p:cNvPicPr>
          <p:nvPr>
            <p:ph idx="1"/>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1050" y="1915536"/>
            <a:ext cx="4915567" cy="3600000"/>
          </a:xfrm>
        </p:spPr>
      </p:pic>
      <p:pic>
        <p:nvPicPr>
          <p:cNvPr id="11" name="Billede 10">
            <a:extLst>
              <a:ext uri="{FF2B5EF4-FFF2-40B4-BE49-F238E27FC236}">
                <a16:creationId xmlns:a16="http://schemas.microsoft.com/office/drawing/2014/main" id="{4E37E121-DFE5-427D-AC95-3B5FB0CC7E72}"/>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27259" y="1915536"/>
            <a:ext cx="4916667" cy="3600000"/>
          </a:xfrm>
          <a:prstGeom prst="rect">
            <a:avLst/>
          </a:prstGeom>
        </p:spPr>
      </p:pic>
      <p:pic>
        <p:nvPicPr>
          <p:cNvPr id="13" name="Grafik 12" descr="Back RTL">
            <a:extLst>
              <a:ext uri="{FF2B5EF4-FFF2-40B4-BE49-F238E27FC236}">
                <a16:creationId xmlns:a16="http://schemas.microsoft.com/office/drawing/2014/main" id="{BABF1D99-8D34-41AF-984B-DB7C16D79A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7691" y="3715536"/>
            <a:ext cx="914400" cy="914400"/>
          </a:xfrm>
          <a:prstGeom prst="rect">
            <a:avLst/>
          </a:prstGeom>
        </p:spPr>
      </p:pic>
    </p:spTree>
    <p:extLst>
      <p:ext uri="{BB962C8B-B14F-4D97-AF65-F5344CB8AC3E}">
        <p14:creationId xmlns:p14="http://schemas.microsoft.com/office/powerpoint/2010/main" val="273315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781877" y="643467"/>
            <a:ext cx="3467569" cy="5571066"/>
          </a:xfrm>
        </p:spPr>
        <p:txBody>
          <a:bodyPr anchor="ctr">
            <a:normAutofit/>
          </a:bodyPr>
          <a:lstStyle/>
          <a:p>
            <a:r>
              <a:rPr lang="da-DK" sz="4000" dirty="0">
                <a:solidFill>
                  <a:srgbClr val="FFFFFF"/>
                </a:solidFill>
              </a:rPr>
              <a:t>Kick </a:t>
            </a:r>
            <a:r>
              <a:rPr lang="da-DK" sz="4000" dirty="0" err="1">
                <a:solidFill>
                  <a:srgbClr val="FFFFFF"/>
                </a:solidFill>
              </a:rPr>
              <a:t>off</a:t>
            </a:r>
            <a:r>
              <a:rPr lang="da-DK" sz="4000" dirty="0">
                <a:solidFill>
                  <a:srgbClr val="FFFFFF"/>
                </a:solidFill>
              </a:rPr>
              <a:t> – </a:t>
            </a:r>
            <a:br>
              <a:rPr lang="da-DK" sz="4000" dirty="0">
                <a:solidFill>
                  <a:srgbClr val="FFFFFF"/>
                </a:solidFill>
              </a:rPr>
            </a:br>
            <a:r>
              <a:rPr lang="da-DK" sz="4000" dirty="0">
                <a:solidFill>
                  <a:srgbClr val="FFFFFF"/>
                </a:solidFill>
              </a:rPr>
              <a:t>”Hvad kan </a:t>
            </a:r>
            <a:r>
              <a:rPr lang="da-DK" sz="4000" dirty="0" err="1">
                <a:solidFill>
                  <a:srgbClr val="FFFFFF"/>
                </a:solidFill>
              </a:rPr>
              <a:t>egenmestring</a:t>
            </a:r>
            <a:r>
              <a:rPr lang="da-DK" sz="4000" dirty="0">
                <a:solidFill>
                  <a:srgbClr val="FFFFFF"/>
                </a:solidFill>
              </a:rPr>
              <a:t>?”</a:t>
            </a:r>
            <a:br>
              <a:rPr lang="da-DK" sz="4000" dirty="0">
                <a:solidFill>
                  <a:srgbClr val="FFFFFF"/>
                </a:solidFill>
              </a:rPr>
            </a:br>
            <a:endParaRPr lang="da-DK" sz="4000" dirty="0">
              <a:solidFill>
                <a:srgbClr val="FFFFFF"/>
              </a:solidFill>
            </a:endParaRPr>
          </a:p>
        </p:txBody>
      </p:sp>
      <p:sp>
        <p:nvSpPr>
          <p:cNvPr id="21" name="Rectangle 12">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Pladsholder til indhold 3">
            <a:extLst>
              <a:ext uri="{FF2B5EF4-FFF2-40B4-BE49-F238E27FC236}">
                <a16:creationId xmlns:a16="http://schemas.microsoft.com/office/drawing/2014/main" id="{9C6DDA21-51D9-4F9E-B4A7-9F966706E9E6}"/>
              </a:ext>
            </a:extLst>
          </p:cNvPr>
          <p:cNvSpPr>
            <a:spLocks noGrp="1"/>
          </p:cNvSpPr>
          <p:nvPr>
            <p:ph idx="1"/>
          </p:nvPr>
        </p:nvSpPr>
        <p:spPr>
          <a:xfrm>
            <a:off x="5124206" y="643467"/>
            <a:ext cx="6104288" cy="5571065"/>
          </a:xfrm>
        </p:spPr>
        <p:txBody>
          <a:bodyPr anchor="ctr">
            <a:normAutofit/>
          </a:bodyPr>
          <a:lstStyle/>
          <a:p>
            <a:endParaRPr lang="da-DK" sz="1800" dirty="0">
              <a:solidFill>
                <a:srgbClr val="FFFFFF"/>
              </a:solidFill>
            </a:endParaRPr>
          </a:p>
          <a:p>
            <a:r>
              <a:rPr lang="da-DK" sz="1800" b="1" dirty="0">
                <a:solidFill>
                  <a:srgbClr val="FFFFFF"/>
                </a:solidFill>
              </a:rPr>
              <a:t>Annette Digmann, ph.d. i offentlig ledelse, uafhængig forsker og aktivist</a:t>
            </a:r>
            <a:endParaRPr lang="da-DK" sz="1800" dirty="0">
              <a:solidFill>
                <a:srgbClr val="FFFFFF"/>
              </a:solidFill>
            </a:endParaRPr>
          </a:p>
        </p:txBody>
      </p:sp>
    </p:spTree>
    <p:extLst>
      <p:ext uri="{BB962C8B-B14F-4D97-AF65-F5344CB8AC3E}">
        <p14:creationId xmlns:p14="http://schemas.microsoft.com/office/powerpoint/2010/main" val="1182896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781877" y="643467"/>
            <a:ext cx="3467569" cy="5571066"/>
          </a:xfrm>
        </p:spPr>
        <p:txBody>
          <a:bodyPr anchor="ctr">
            <a:normAutofit/>
          </a:bodyPr>
          <a:lstStyle/>
          <a:p>
            <a:r>
              <a:rPr lang="da-DK" sz="4000" dirty="0">
                <a:solidFill>
                  <a:srgbClr val="FFFFFF"/>
                </a:solidFill>
              </a:rPr>
              <a:t>Paneldebat – </a:t>
            </a:r>
            <a:br>
              <a:rPr lang="da-DK" sz="4000" dirty="0">
                <a:solidFill>
                  <a:srgbClr val="FFFFFF"/>
                </a:solidFill>
              </a:rPr>
            </a:br>
            <a:r>
              <a:rPr lang="da-DK" sz="4000" dirty="0">
                <a:solidFill>
                  <a:srgbClr val="FFFFFF"/>
                </a:solidFill>
              </a:rPr>
              <a:t>”Hvorfor er </a:t>
            </a:r>
            <a:r>
              <a:rPr lang="da-DK" sz="4000" dirty="0" err="1">
                <a:solidFill>
                  <a:srgbClr val="FFFFFF"/>
                </a:solidFill>
              </a:rPr>
              <a:t>egenmestring</a:t>
            </a:r>
            <a:r>
              <a:rPr lang="da-DK" sz="4000" dirty="0">
                <a:solidFill>
                  <a:srgbClr val="FFFFFF"/>
                </a:solidFill>
              </a:rPr>
              <a:t> vigtig?”</a:t>
            </a:r>
            <a:br>
              <a:rPr lang="da-DK" sz="4000" dirty="0">
                <a:solidFill>
                  <a:srgbClr val="FFFFFF"/>
                </a:solidFill>
              </a:rPr>
            </a:br>
            <a:endParaRPr lang="da-DK" sz="4000" dirty="0">
              <a:solidFill>
                <a:srgbClr val="FFFFFF"/>
              </a:solidFill>
            </a:endParaRPr>
          </a:p>
        </p:txBody>
      </p:sp>
      <p:sp>
        <p:nvSpPr>
          <p:cNvPr id="21" name="Rectangle 12">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Pladsholder til indhold 3">
            <a:extLst>
              <a:ext uri="{FF2B5EF4-FFF2-40B4-BE49-F238E27FC236}">
                <a16:creationId xmlns:a16="http://schemas.microsoft.com/office/drawing/2014/main" id="{9C6DDA21-51D9-4F9E-B4A7-9F966706E9E6}"/>
              </a:ext>
            </a:extLst>
          </p:cNvPr>
          <p:cNvSpPr>
            <a:spLocks noGrp="1"/>
          </p:cNvSpPr>
          <p:nvPr>
            <p:ph idx="1"/>
          </p:nvPr>
        </p:nvSpPr>
        <p:spPr>
          <a:xfrm>
            <a:off x="5124206" y="643467"/>
            <a:ext cx="6104288" cy="5571065"/>
          </a:xfrm>
        </p:spPr>
        <p:txBody>
          <a:bodyPr anchor="ctr">
            <a:normAutofit/>
          </a:bodyPr>
          <a:lstStyle/>
          <a:p>
            <a:r>
              <a:rPr lang="da-DK" sz="2400" b="1" dirty="0">
                <a:solidFill>
                  <a:srgbClr val="FFFFFF"/>
                </a:solidFill>
              </a:rPr>
              <a:t>Paneldeltagere:</a:t>
            </a:r>
          </a:p>
          <a:p>
            <a:pPr>
              <a:buFont typeface="Arial" panose="020B0604020202020204" pitchFamily="34" charset="0"/>
              <a:buChar char="•"/>
            </a:pPr>
            <a:r>
              <a:rPr lang="da-DK" sz="1800" dirty="0">
                <a:solidFill>
                  <a:srgbClr val="FFFFFF"/>
                </a:solidFill>
              </a:rPr>
              <a:t> Peter Wenøe, borger og medlem af Brugerpanelet</a:t>
            </a:r>
          </a:p>
          <a:p>
            <a:pPr>
              <a:buFont typeface="Arial" panose="020B0604020202020204" pitchFamily="34" charset="0"/>
              <a:buChar char="•"/>
            </a:pPr>
            <a:r>
              <a:rPr lang="da-DK" sz="1800" dirty="0">
                <a:solidFill>
                  <a:srgbClr val="FFFFFF"/>
                </a:solidFill>
              </a:rPr>
              <a:t> Lisbeth Larsen, Formand for Bedre Psykiatri, Aalborg</a:t>
            </a:r>
          </a:p>
          <a:p>
            <a:pPr>
              <a:buFont typeface="Arial" panose="020B0604020202020204" pitchFamily="34" charset="0"/>
              <a:buChar char="•"/>
            </a:pPr>
            <a:r>
              <a:rPr lang="da-DK" sz="1800" dirty="0">
                <a:solidFill>
                  <a:srgbClr val="FFFFFF"/>
                </a:solidFill>
              </a:rPr>
              <a:t> Ida Pedersen (A), Formand for Social- og Sundhedsudvalget, Thisted Kommune</a:t>
            </a:r>
          </a:p>
          <a:p>
            <a:pPr>
              <a:buFont typeface="Arial" panose="020B0604020202020204" pitchFamily="34" charset="0"/>
              <a:buChar char="•"/>
            </a:pPr>
            <a:r>
              <a:rPr lang="da-DK" sz="1800" dirty="0">
                <a:solidFill>
                  <a:srgbClr val="FFFFFF"/>
                </a:solidFill>
              </a:rPr>
              <a:t> Vibeke Gamst (C), medlem af Familie- og Socialudvalget, Aalborg Kommune og Formand for Socialudvalget i Region Nordjylland samt medlem af Psykiatriudvalget, Region Nordjylland </a:t>
            </a:r>
          </a:p>
          <a:p>
            <a:pPr>
              <a:buFont typeface="Arial" panose="020B0604020202020204" pitchFamily="34" charset="0"/>
              <a:buChar char="•"/>
            </a:pPr>
            <a:r>
              <a:rPr lang="da-DK" sz="1800" dirty="0">
                <a:solidFill>
                  <a:srgbClr val="FFFFFF"/>
                </a:solidFill>
              </a:rPr>
              <a:t>Annette Digmann, ph.d. i offentlig ledelse, uafhængig forsker og aktivist</a:t>
            </a:r>
          </a:p>
        </p:txBody>
      </p:sp>
    </p:spTree>
    <p:extLst>
      <p:ext uri="{BB962C8B-B14F-4D97-AF65-F5344CB8AC3E}">
        <p14:creationId xmlns:p14="http://schemas.microsoft.com/office/powerpoint/2010/main" val="35026003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1097280" y="286603"/>
            <a:ext cx="10058400" cy="1450757"/>
          </a:xfrm>
        </p:spPr>
        <p:txBody>
          <a:bodyPr>
            <a:normAutofit/>
          </a:bodyPr>
          <a:lstStyle/>
          <a:p>
            <a:r>
              <a:rPr lang="da-DK" dirty="0"/>
              <a:t>Sessionsdrøftelser</a:t>
            </a:r>
            <a:br>
              <a:rPr lang="da-DK" dirty="0"/>
            </a:br>
            <a:r>
              <a:rPr lang="da-DK" sz="3200" dirty="0">
                <a:solidFill>
                  <a:schemeClr val="accent1"/>
                </a:solidFill>
              </a:rPr>
              <a:t>Din session står på dit navneskilt – bemærk også bordnummer</a:t>
            </a:r>
            <a:endParaRPr lang="da-DK" dirty="0">
              <a:solidFill>
                <a:schemeClr val="accent1"/>
              </a:solidFill>
            </a:endParaRPr>
          </a:p>
        </p:txBody>
      </p:sp>
      <p:graphicFrame>
        <p:nvGraphicFramePr>
          <p:cNvPr id="23" name="Pladsholder til indhold 3">
            <a:extLst>
              <a:ext uri="{FF2B5EF4-FFF2-40B4-BE49-F238E27FC236}">
                <a16:creationId xmlns:a16="http://schemas.microsoft.com/office/drawing/2014/main" id="{EFB8F2B9-4322-4BDA-AAB0-E8F18A43162C}"/>
              </a:ext>
            </a:extLst>
          </p:cNvPr>
          <p:cNvGraphicFramePr>
            <a:graphicFrameLocks noGrp="1"/>
          </p:cNvGraphicFramePr>
          <p:nvPr>
            <p:ph idx="1"/>
            <p:extLst>
              <p:ext uri="{D42A27DB-BD31-4B8C-83A1-F6EECF244321}">
                <p14:modId xmlns:p14="http://schemas.microsoft.com/office/powerpoint/2010/main" val="41586431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4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BA1AA675-D49C-4337-8E03-437F40526CDF}"/>
              </a:ext>
            </a:extLst>
          </p:cNvPr>
          <p:cNvSpPr>
            <a:spLocks noGrp="1"/>
          </p:cNvSpPr>
          <p:nvPr>
            <p:ph type="title"/>
          </p:nvPr>
        </p:nvSpPr>
        <p:spPr>
          <a:xfrm>
            <a:off x="781877" y="643467"/>
            <a:ext cx="3467569" cy="5571066"/>
          </a:xfrm>
        </p:spPr>
        <p:txBody>
          <a:bodyPr anchor="ctr">
            <a:normAutofit/>
          </a:bodyPr>
          <a:lstStyle/>
          <a:p>
            <a:r>
              <a:rPr lang="da-DK" sz="4000" dirty="0">
                <a:solidFill>
                  <a:srgbClr val="FFFFFF"/>
                </a:solidFill>
              </a:rPr>
              <a:t>Session 1:</a:t>
            </a:r>
            <a:br>
              <a:rPr lang="da-DK" sz="4000" dirty="0">
                <a:solidFill>
                  <a:srgbClr val="FFFFFF"/>
                </a:solidFill>
              </a:rPr>
            </a:br>
            <a:r>
              <a:rPr lang="da-DK" sz="4000" dirty="0">
                <a:solidFill>
                  <a:srgbClr val="FFFFFF"/>
                </a:solidFill>
              </a:rPr>
              <a:t>”Den gode alderdom”</a:t>
            </a:r>
            <a:br>
              <a:rPr lang="da-DK" sz="4000" dirty="0">
                <a:solidFill>
                  <a:srgbClr val="FFFFFF"/>
                </a:solidFill>
              </a:rPr>
            </a:br>
            <a:endParaRPr lang="da-DK" sz="4000" dirty="0">
              <a:solidFill>
                <a:srgbClr val="FFFFFF"/>
              </a:solidFill>
            </a:endParaRPr>
          </a:p>
        </p:txBody>
      </p:sp>
      <p:sp>
        <p:nvSpPr>
          <p:cNvPr id="21" name="Rectangle 12">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Pladsholder til indhold 3">
            <a:extLst>
              <a:ext uri="{FF2B5EF4-FFF2-40B4-BE49-F238E27FC236}">
                <a16:creationId xmlns:a16="http://schemas.microsoft.com/office/drawing/2014/main" id="{9C6DDA21-51D9-4F9E-B4A7-9F966706E9E6}"/>
              </a:ext>
            </a:extLst>
          </p:cNvPr>
          <p:cNvSpPr>
            <a:spLocks noGrp="1"/>
          </p:cNvSpPr>
          <p:nvPr>
            <p:ph idx="1"/>
          </p:nvPr>
        </p:nvSpPr>
        <p:spPr>
          <a:xfrm>
            <a:off x="5124206" y="643467"/>
            <a:ext cx="6104288" cy="5571065"/>
          </a:xfrm>
        </p:spPr>
        <p:txBody>
          <a:bodyPr anchor="ctr">
            <a:normAutofit/>
          </a:bodyPr>
          <a:lstStyle/>
          <a:p>
            <a:endParaRPr lang="da-DK" sz="1800" dirty="0">
              <a:solidFill>
                <a:srgbClr val="FFFFFF"/>
              </a:solidFill>
            </a:endParaRPr>
          </a:p>
          <a:p>
            <a:r>
              <a:rPr lang="da-DK" sz="1800" b="1" dirty="0">
                <a:solidFill>
                  <a:srgbClr val="FFFFFF"/>
                </a:solidFill>
              </a:rPr>
              <a:t>V. Dementia Consulting</a:t>
            </a:r>
          </a:p>
          <a:p>
            <a:r>
              <a:rPr lang="nb-NO" sz="1800" b="1" dirty="0">
                <a:solidFill>
                  <a:srgbClr val="FFFFFF"/>
                </a:solidFill>
              </a:rPr>
              <a:t>Anette Vinther Mortensen &amp; Gitta Sloma-Jessen</a:t>
            </a:r>
            <a:endParaRPr lang="da-DK" sz="1800" dirty="0">
              <a:solidFill>
                <a:srgbClr val="FFFFFF"/>
              </a:solidFill>
            </a:endParaRPr>
          </a:p>
        </p:txBody>
      </p:sp>
    </p:spTree>
    <p:extLst>
      <p:ext uri="{BB962C8B-B14F-4D97-AF65-F5344CB8AC3E}">
        <p14:creationId xmlns:p14="http://schemas.microsoft.com/office/powerpoint/2010/main" val="26750535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AD04DA3E-CD23-468A-A1D3-B0F4FDF02A29}"/>
              </a:ext>
            </a:extLst>
          </p:cNvPr>
          <p:cNvSpPr>
            <a:spLocks noGrp="1"/>
          </p:cNvSpPr>
          <p:nvPr>
            <p:ph type="ctrTitle"/>
          </p:nvPr>
        </p:nvSpPr>
        <p:spPr>
          <a:xfrm>
            <a:off x="3044825" y="2043113"/>
            <a:ext cx="6105525" cy="2032000"/>
          </a:xfrm>
        </p:spPr>
        <p:txBody>
          <a:bodyPr/>
          <a:lstStyle/>
          <a:p>
            <a:pPr eaLnBrk="1" hangingPunct="1"/>
            <a:r>
              <a:rPr lang="da-DK" altLang="da-DK">
                <a:solidFill>
                  <a:srgbClr val="FFFFFF"/>
                </a:solidFill>
              </a:rPr>
              <a:t>Dementia Consulting</a:t>
            </a:r>
          </a:p>
        </p:txBody>
      </p:sp>
      <p:sp>
        <p:nvSpPr>
          <p:cNvPr id="3075" name="Undertitel 2">
            <a:extLst>
              <a:ext uri="{FF2B5EF4-FFF2-40B4-BE49-F238E27FC236}">
                <a16:creationId xmlns:a16="http://schemas.microsoft.com/office/drawing/2014/main" id="{51BC1F56-6186-4809-BCCC-69A5563634E2}"/>
              </a:ext>
            </a:extLst>
          </p:cNvPr>
          <p:cNvSpPr>
            <a:spLocks noGrp="1"/>
          </p:cNvSpPr>
          <p:nvPr>
            <p:ph type="subTitle" idx="1"/>
          </p:nvPr>
        </p:nvSpPr>
        <p:spPr>
          <a:xfrm>
            <a:off x="3044825" y="4075113"/>
            <a:ext cx="6105525" cy="681037"/>
          </a:xfrm>
        </p:spPr>
        <p:txBody>
          <a:bodyPr/>
          <a:lstStyle/>
          <a:p>
            <a:pPr eaLnBrk="1" hangingPunct="1"/>
            <a:r>
              <a:rPr lang="da-DK" altLang="da-DK">
                <a:solidFill>
                  <a:srgbClr val="FFFFFF"/>
                </a:solidFill>
              </a:rPr>
              <a:t>Vinther &amp; Sloma</a:t>
            </a:r>
          </a:p>
        </p:txBody>
      </p:sp>
      <p:pic>
        <p:nvPicPr>
          <p:cNvPr id="3076" name="Picture 6" descr="logo_transparent_background">
            <a:extLst>
              <a:ext uri="{FF2B5EF4-FFF2-40B4-BE49-F238E27FC236}">
                <a16:creationId xmlns:a16="http://schemas.microsoft.com/office/drawing/2014/main" id="{C2F61DF5-5C6F-4188-A685-5332A05EA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09563"/>
            <a:ext cx="5586413"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Retro">
  <a:themeElements>
    <a:clrScheme name="Brugerdefineret 9">
      <a:dk1>
        <a:sysClr val="windowText" lastClr="000000"/>
      </a:dk1>
      <a:lt1>
        <a:sysClr val="window" lastClr="FFFFFF"/>
      </a:lt1>
      <a:dk2>
        <a:srgbClr val="140667"/>
      </a:dk2>
      <a:lt2>
        <a:srgbClr val="FFFFFF"/>
      </a:lt2>
      <a:accent1>
        <a:srgbClr val="E97D2C"/>
      </a:accent1>
      <a:accent2>
        <a:srgbClr val="00496A"/>
      </a:accent2>
      <a:accent3>
        <a:srgbClr val="5CC4B7"/>
      </a:accent3>
      <a:accent4>
        <a:srgbClr val="EE276A"/>
      </a:accent4>
      <a:accent5>
        <a:srgbClr val="7392E9"/>
      </a:accent5>
      <a:accent6>
        <a:srgbClr val="31877D"/>
      </a:accent6>
      <a:hlink>
        <a:srgbClr val="140667"/>
      </a:hlink>
      <a:folHlink>
        <a:srgbClr val="1D47BB"/>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3.xml><?xml version="1.0" encoding="utf-8"?>
<a:theme xmlns:a="http://schemas.openxmlformats.org/drawingml/2006/main" name="1_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1738</Words>
  <Application>Microsoft Office PowerPoint</Application>
  <PresentationFormat>Widescreen</PresentationFormat>
  <Paragraphs>239</Paragraphs>
  <Slides>27</Slides>
  <Notes>27</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27</vt:i4>
      </vt:variant>
    </vt:vector>
  </HeadingPairs>
  <TitlesOfParts>
    <vt:vector size="35" baseType="lpstr">
      <vt:lpstr>Arial</vt:lpstr>
      <vt:lpstr>Calibri</vt:lpstr>
      <vt:lpstr>Calibri Light</vt:lpstr>
      <vt:lpstr>Wingdings</vt:lpstr>
      <vt:lpstr>Retro</vt:lpstr>
      <vt:lpstr>Blank</vt:lpstr>
      <vt:lpstr>1_Blank</vt:lpstr>
      <vt:lpstr>Office-tema</vt:lpstr>
      <vt:lpstr>Politisk visionsdag Nordjysk Socialaftale 2021-2022</vt:lpstr>
      <vt:lpstr>Nordjysk Socialaftale 2021-2022</vt:lpstr>
      <vt:lpstr>Egenmestring skal udmøntes gennem vores tre fokusområder</vt:lpstr>
      <vt:lpstr>Hvad ønsker vi at have et FÆLLES fokus på?</vt:lpstr>
      <vt:lpstr>Kick off –  ”Hvad kan egenmestring?” </vt:lpstr>
      <vt:lpstr>Paneldebat –  ”Hvorfor er egenmestring vigtig?” </vt:lpstr>
      <vt:lpstr>Sessionsdrøftelser Din session står på dit navneskilt – bemærk også bordnummer</vt:lpstr>
      <vt:lpstr>Session 1: ”Den gode alderdom” </vt:lpstr>
      <vt:lpstr>Dementia Consulting</vt:lpstr>
      <vt:lpstr>Den gode alderdom – for mennesker med et udviklingshandicap</vt:lpstr>
      <vt:lpstr>Manglende viden om demens problematiserer ”tidlig opsporing og indsats”</vt:lpstr>
      <vt:lpstr>Ingen økonomisk refusion på borgere over 67 år!</vt:lpstr>
      <vt:lpstr>                      1. Samfundsudviklingen presser borgernes mulighed for udvikling og egenmestring!    2. Kan man forestille sig, at nogle mennesker har fået fejldiagnosen demens på baggrund af stress?  3. Hvordan kan vi tænke i alternative løsninger i forhold til den nuværende tendens for netop at understøtte den gode alderdom og borgernes mulighed for egenmestring?</vt:lpstr>
      <vt:lpstr>Der er et stigende behov for tværfagligt samarbejde!   </vt:lpstr>
      <vt:lpstr>Frivillighed</vt:lpstr>
      <vt:lpstr>Mennesker med et udviklingshandicap har et andet udgangspunkt end Dig og Mig.  De er ofte impulsstyrede De er udfordret på affektregulering De har øget risiko for stress og angst  De udviser agiteret adfærd, hvis de ikke føler sig forstået…  Mennesker med en sårbar hjerne har brug for trygge rammer, genkendelighed og tætte relationer for at leve det gode liv og have en følelse af selvstændighed og egenmestring.  </vt:lpstr>
      <vt:lpstr>Plenumopsamling Kort beskrivelse af udfordringer og forslag til fælles fokus</vt:lpstr>
      <vt:lpstr>DEN GODE ALDERDOM</vt:lpstr>
      <vt:lpstr>DEN GODE ALDERDOM</vt:lpstr>
      <vt:lpstr>SOCIALPSYKIATRI</vt:lpstr>
      <vt:lpstr>SOCIALPSYKIATRI</vt:lpstr>
      <vt:lpstr>BEDRE OG BILLIGERE PLADSER</vt:lpstr>
      <vt:lpstr>BEDRE OG BILLIGERE PLADSER</vt:lpstr>
      <vt:lpstr>Har du en vinkel som ikke er nævnt? Send dit forslag via link tilsendt via mail…. ….eller brug de formularer, som ligger på bordene</vt:lpstr>
      <vt:lpstr>Afrunding af dagen </vt:lpstr>
      <vt:lpstr>Hvad sker der herfra? - Den kommende proces</vt:lpstr>
      <vt:lpstr>Tak for i 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Politisk visionsdag Nordjysk Socialaftale 2021-2022</dc:title>
  <dc:creator>Morten Aggerholm</dc:creator>
  <cp:lastModifiedBy>Morten Aggerholm</cp:lastModifiedBy>
  <cp:revision>6</cp:revision>
  <dcterms:created xsi:type="dcterms:W3CDTF">2020-01-31T22:11:37Z</dcterms:created>
  <dcterms:modified xsi:type="dcterms:W3CDTF">2020-02-02T19:10:28Z</dcterms:modified>
</cp:coreProperties>
</file>